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33ECC-DB34-624D-86E5-0EB9E81FC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6B4378-0934-874F-B4AF-384D4470A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A7C545-07ED-5D4E-B6DA-1F566374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FB9C-7C7A-F640-A3EF-1D66E0480AEB}" type="datetimeFigureOut">
              <a:rPr kumimoji="1" lang="ko-KR" altLang="en-US" smtClean="0"/>
              <a:t>2023. 2. 4.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6F23F-1021-5B4F-AD32-1587F5F1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B464B-CA63-5D47-9C87-215208D49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F2F2-20A6-0444-B70F-E0D5E98497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827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8B993-1121-EA49-B310-C60AA70E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F4C36C-9BB1-4B46-BCFE-0CEC6197E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E4720-495A-EC41-9FC5-C8857401B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FB9C-7C7A-F640-A3EF-1D66E0480AEB}" type="datetimeFigureOut">
              <a:rPr kumimoji="1" lang="ko-KR" altLang="en-US" smtClean="0"/>
              <a:t>2023. 2. 4.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117C6A-B019-C945-9973-0760EF00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740EA-3466-5F4F-8CB5-0E531F52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F2F2-20A6-0444-B70F-E0D5E98497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907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B0AB78-1C3E-D74B-B915-9AEE6B9B8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D6CD60-7A62-9E4A-800D-DACCDBFFB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6A0D29-E899-6041-B941-29A933B81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FB9C-7C7A-F640-A3EF-1D66E0480AEB}" type="datetimeFigureOut">
              <a:rPr kumimoji="1" lang="ko-KR" altLang="en-US" smtClean="0"/>
              <a:t>2023. 2. 4.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20EA9-BF6F-0449-906E-23C10F265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A58B67-94CB-9E49-BFB6-07E8FB1D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F2F2-20A6-0444-B70F-E0D5E98497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037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07B45-37A3-A049-ABD9-2A934B3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F85836-33E4-F44B-8523-6789E322A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A5B670-EAF3-8F4C-B119-1FDA8F6C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FB9C-7C7A-F640-A3EF-1D66E0480AEB}" type="datetimeFigureOut">
              <a:rPr kumimoji="1" lang="ko-KR" altLang="en-US" smtClean="0"/>
              <a:t>2023. 2. 4.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9B6F0-4A8A-9E42-91FD-3621EAF9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07A3F-BB62-7B40-BEA9-BB9BF681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F2F2-20A6-0444-B70F-E0D5E98497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52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B5515-D07E-D54C-9BE6-F876E8512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289E5F-FC85-244F-BDB5-A4DAB2BC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3E4EE-6CB4-004C-BCCD-C82F5976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FB9C-7C7A-F640-A3EF-1D66E0480AEB}" type="datetimeFigureOut">
              <a:rPr kumimoji="1" lang="ko-KR" altLang="en-US" smtClean="0"/>
              <a:t>2023. 2. 4.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08A3FC-4CFC-014B-813C-AEF9DCF2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667B92-0117-BD48-86A5-C6274A02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F2F2-20A6-0444-B70F-E0D5E98497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404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C6239-02A7-A141-AAB1-82D8D395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B0A30-923D-B94E-B54B-4F64F0FF0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6A142F-C321-6D48-94B1-C077A699B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7BDB01-AF4C-A14D-A5DF-53E6826B1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FB9C-7C7A-F640-A3EF-1D66E0480AEB}" type="datetimeFigureOut">
              <a:rPr kumimoji="1" lang="ko-KR" altLang="en-US" smtClean="0"/>
              <a:t>2023. 2. 4.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DCE274-F995-4543-B7D7-6368B293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7E7879-43DB-A346-95BA-05CE4B6E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F2F2-20A6-0444-B70F-E0D5E98497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258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751F9-811B-5F4D-9A13-B264CCC10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F603B8-CEF0-4249-96D0-FA05205AA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9192C6-55F4-8948-8313-4726B38ED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6B1735-9EDC-E748-8664-CA4FC253E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37CF69-26CF-0D42-9551-1E8781B6D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C2C816-77D7-EE49-BE39-2DB539DB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FB9C-7C7A-F640-A3EF-1D66E0480AEB}" type="datetimeFigureOut">
              <a:rPr kumimoji="1" lang="ko-KR" altLang="en-US" smtClean="0"/>
              <a:t>2023. 2. 4.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6A6AC9-C446-DE42-B1AA-92B50418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22D4AF-56E2-3D46-A679-584ECFEE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F2F2-20A6-0444-B70F-E0D5E98497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839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2F7B6-53AE-4D4A-9134-60E20B14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C1CA02-FD78-0741-AED2-2F7CE2B8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FB9C-7C7A-F640-A3EF-1D66E0480AEB}" type="datetimeFigureOut">
              <a:rPr kumimoji="1" lang="ko-KR" altLang="en-US" smtClean="0"/>
              <a:t>2023. 2. 4.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893540-AC4F-4C48-87B9-586181DD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FF1E95-764F-A842-8A00-69EA2A34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F2F2-20A6-0444-B70F-E0D5E98497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625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AAA14F-B2CF-4C46-949B-D3A2EB0E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FB9C-7C7A-F640-A3EF-1D66E0480AEB}" type="datetimeFigureOut">
              <a:rPr kumimoji="1" lang="ko-KR" altLang="en-US" smtClean="0"/>
              <a:t>2023. 2. 4.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19898F-FB3E-4C4D-988D-1F6E6F7C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03A742-8E29-2B4A-8624-FD9FC609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F2F2-20A6-0444-B70F-E0D5E98497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386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607D7-89DF-5843-8A75-99DA741C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47DA4-D7CA-694F-9456-3E9C61533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C95BDA-23DF-7240-B16E-8108A02EC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23FD40-D7E9-3D46-A7D1-9321CC40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FB9C-7C7A-F640-A3EF-1D66E0480AEB}" type="datetimeFigureOut">
              <a:rPr kumimoji="1" lang="ko-KR" altLang="en-US" smtClean="0"/>
              <a:t>2023. 2. 4.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3FAF1E-EC15-D748-8926-EE2F0A6A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1A23AA-1C79-8F4D-8F1C-D4AB9F3E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F2F2-20A6-0444-B70F-E0D5E98497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152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55639-78D9-324C-A938-D787CC2B7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1B72F1-B0EB-2245-9483-A3D8E8FE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D9F513-3A3B-C046-9274-EC4700469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9AAE84-0DF2-5143-AC3C-B6CA0461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FB9C-7C7A-F640-A3EF-1D66E0480AEB}" type="datetimeFigureOut">
              <a:rPr kumimoji="1" lang="ko-KR" altLang="en-US" smtClean="0"/>
              <a:t>2023. 2. 4.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B93A9A-D36A-2041-8BB4-8C780FC9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98E01F-3903-D24F-AB3F-33EF2168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F2F2-20A6-0444-B70F-E0D5E98497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522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9E2EDD-300D-4C43-878E-2CDE0967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2D993E-56F4-E044-8ED2-63190B5EF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9FEC3-3AB9-3B43-9346-039FABBC2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8FB9C-7C7A-F640-A3EF-1D66E0480AEB}" type="datetimeFigureOut">
              <a:rPr kumimoji="1" lang="ko-KR" altLang="en-US" smtClean="0"/>
              <a:t>2023. 2. 4.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0452AF-5AF1-1045-AA71-9CB8613C1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EEA794-CAEB-3C45-8A93-86913A2E1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5F2F2-20A6-0444-B70F-E0D5E98497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916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7">
            <a:extLst>
              <a:ext uri="{FF2B5EF4-FFF2-40B4-BE49-F238E27FC236}">
                <a16:creationId xmlns:a16="http://schemas.microsoft.com/office/drawing/2014/main" id="{CAF0AE28-89CF-DE42-AA04-31F7C54F3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94" y="170667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F847EE06-C98A-3542-AFFE-F3DF0A8E9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694" y="2470257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pic>
        <p:nvPicPr>
          <p:cNvPr id="6" name="Graphic 17">
            <a:extLst>
              <a:ext uri="{FF2B5EF4-FFF2-40B4-BE49-F238E27FC236}">
                <a16:creationId xmlns:a16="http://schemas.microsoft.com/office/drawing/2014/main" id="{24152121-B140-4743-99A4-C06AD5A7D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188" y="170825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1464BD28-4C56-D84D-8C36-D617106A0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413" y="2470257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B4CFC0C-3ABB-BD44-8D96-AF3264D3D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613" y="1731722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180CDC21-1705-6A40-B49A-4984D0AB7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1151" y="2442922"/>
            <a:ext cx="1506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026" name="Picture 2" descr="What Is Slack, and Why Do People Love It?">
            <a:extLst>
              <a:ext uri="{FF2B5EF4-FFF2-40B4-BE49-F238E27FC236}">
                <a16:creationId xmlns:a16="http://schemas.microsoft.com/office/drawing/2014/main" id="{C13C59F6-E19D-A542-88FE-D180660B2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629" y="1819770"/>
            <a:ext cx="1167829" cy="53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4DA447E-F8BE-CB43-82C1-C66908C21DB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466994" y="2087670"/>
            <a:ext cx="1186194" cy="158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E01029B-E8B9-4B48-9702-A7962CB4643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415188" y="2087322"/>
            <a:ext cx="1424425" cy="193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0C8FB7A-658B-314B-B927-76978FB675F7}"/>
              </a:ext>
            </a:extLst>
          </p:cNvPr>
          <p:cNvCxnSpPr>
            <a:cxnSpLocks/>
            <a:stCxn id="8" idx="3"/>
            <a:endCxn id="1026" idx="1"/>
          </p:cNvCxnSpPr>
          <p:nvPr/>
        </p:nvCxnSpPr>
        <p:spPr>
          <a:xfrm>
            <a:off x="6550813" y="2087322"/>
            <a:ext cx="146781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4">
            <a:extLst>
              <a:ext uri="{FF2B5EF4-FFF2-40B4-BE49-F238E27FC236}">
                <a16:creationId xmlns:a16="http://schemas.microsoft.com/office/drawing/2014/main" id="{2F88BC31-29E8-6F47-86AF-83F0F321F97C}"/>
              </a:ext>
            </a:extLst>
          </p:cNvPr>
          <p:cNvSpPr/>
          <p:nvPr/>
        </p:nvSpPr>
        <p:spPr>
          <a:xfrm>
            <a:off x="1297456" y="1068475"/>
            <a:ext cx="8272429" cy="24763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20" name="Graphic 28">
            <a:extLst>
              <a:ext uri="{FF2B5EF4-FFF2-40B4-BE49-F238E27FC236}">
                <a16:creationId xmlns:a16="http://schemas.microsoft.com/office/drawing/2014/main" id="{E5515A68-5EB2-8E47-8B4F-C5937C7AE0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297456" y="1068475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7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Macintosh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KEN</dc:creator>
  <cp:lastModifiedBy>KEN</cp:lastModifiedBy>
  <cp:revision>1</cp:revision>
  <dcterms:created xsi:type="dcterms:W3CDTF">2023-02-04T13:06:03Z</dcterms:created>
  <dcterms:modified xsi:type="dcterms:W3CDTF">2023-02-04T13:10:18Z</dcterms:modified>
</cp:coreProperties>
</file>