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93" autoAdjust="0"/>
    <p:restoredTop sz="95994" autoAdjust="0"/>
  </p:normalViewPr>
  <p:slideViewPr>
    <p:cSldViewPr snapToGrid="0" snapToObjects="1">
      <p:cViewPr varScale="1">
        <p:scale>
          <a:sx n="90" d="100"/>
          <a:sy n="90" d="100"/>
        </p:scale>
        <p:origin x="248" y="4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9D3A7-6274-BE4D-B5CA-81DC107E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Recalling The Past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9987-5A5C-9B4E-BE38-2DD2B4DFF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36425" cy="3692357"/>
          </a:xfrm>
        </p:spPr>
        <p:txBody>
          <a:bodyPr/>
          <a:lstStyle/>
          <a:p>
            <a:r>
              <a:rPr lang="en-US" dirty="0"/>
              <a:t>For every value you want to store</a:t>
            </a:r>
          </a:p>
          <a:p>
            <a:pPr lvl="1"/>
            <a:r>
              <a:rPr lang="en-US" dirty="0"/>
              <a:t>You need a variable</a:t>
            </a:r>
          </a:p>
          <a:p>
            <a:r>
              <a:rPr lang="en-US" dirty="0"/>
              <a:t>What if you want to store 100 values? 10,000 values?</a:t>
            </a:r>
          </a:p>
          <a:p>
            <a:pPr lvl="1"/>
            <a:r>
              <a:rPr lang="en-US" dirty="0"/>
              <a:t>Introducing Arrays </a:t>
            </a:r>
          </a:p>
          <a:p>
            <a:pPr lvl="1"/>
            <a:r>
              <a:rPr lang="en-US" dirty="0"/>
              <a:t>Reserving memory for storing values, in order from the 0 index</a:t>
            </a:r>
          </a:p>
          <a:p>
            <a:r>
              <a:rPr lang="en-US" dirty="0"/>
              <a:t>Sound Familiar -  Recall String</a:t>
            </a:r>
          </a:p>
          <a:p>
            <a:pPr lvl="1"/>
            <a:r>
              <a:rPr lang="en-US" dirty="0"/>
              <a:t>The  String object contains </a:t>
            </a:r>
          </a:p>
          <a:p>
            <a:pPr lvl="2"/>
            <a:r>
              <a:rPr lang="en-US" dirty="0"/>
              <a:t>chars in order!</a:t>
            </a:r>
          </a:p>
          <a:p>
            <a:pPr lvl="1"/>
            <a:r>
              <a:rPr lang="en-US" dirty="0"/>
              <a:t>It is a character array!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ACFF6-5C26-C04B-99C0-BE55BC64292F}"/>
              </a:ext>
            </a:extLst>
          </p:cNvPr>
          <p:cNvGrpSpPr/>
          <p:nvPr/>
        </p:nvGrpSpPr>
        <p:grpSpPr>
          <a:xfrm>
            <a:off x="11547706" y="1255429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17518F-E6DE-1E4D-9F9F-277975981716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4CFFFD-B581-CC4D-B81A-38D58E1BA13F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AB24FF-5C65-F742-945B-5153A980929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13436F-AE8A-F041-A3A3-4675B38B2FD4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D5C9EA-CAEA-E243-A0B0-803035622411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A1A20C-1454-6948-8A24-E6771DCDDAC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8CD8F-9D71-D149-8B73-BC8C52EE69E4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59C61-CBCF-5F4C-B850-10C4D77CB06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AE84CE-B300-E347-AD69-4936BC18EC31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F836AC-BD25-044F-A45A-6B1E40474E0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43097A-3AFC-4B48-82B8-E0750A3CE64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148DB6-9554-194D-A4EE-F2B77335A68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899FF-7010-3544-BDC2-D8D757F0D06A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F416A6-47F9-DA49-A876-19D527555F9C}"/>
              </a:ext>
            </a:extLst>
          </p:cNvPr>
          <p:cNvGrpSpPr/>
          <p:nvPr/>
        </p:nvGrpSpPr>
        <p:grpSpPr>
          <a:xfrm>
            <a:off x="10975816" y="1285858"/>
            <a:ext cx="637954" cy="5202922"/>
            <a:chOff x="769833" y="1803702"/>
            <a:chExt cx="637954" cy="52029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134151-C330-A34C-873A-8913AEA1E9CA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9B84A-5E00-1244-9F47-A24AAC91E71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C61585-8B50-3247-9D4E-9BA2A4202FB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FF9F97-3072-404C-9715-6ABC4F1100DD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DB229B-16AE-3141-ABB2-6267F5F78A44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69246-507F-B644-8A67-38BC9A4E2BE3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51F814-29A3-A443-BCC4-50089D911FCD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C09B2A-CDD9-0347-9C6F-0B5D3143EC4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F0DB8-D78B-F446-8F19-38BC21DA18EF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1E095-C020-0749-A4E8-131C03265C52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E6BEDA-BB6D-C84A-B052-C41C20CCB9F2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4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E0E-F1A3-5445-BAFE-1F9A2B8D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39E0-84C5-2C4A-A458-70BDFE0C9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32329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‘k’}; // ok shorter version</a:t>
            </a:r>
          </a:p>
          <a:p>
            <a:pPr lvl="1"/>
            <a:r>
              <a:rPr lang="en-US" dirty="0"/>
              <a:t>builds an array with six elements. </a:t>
            </a:r>
          </a:p>
          <a:p>
            <a:pPr lvl="1"/>
            <a:r>
              <a:rPr lang="en-US" dirty="0"/>
              <a:t>with those values in the memory locations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palindrome =  new char[6];  // declare the size of the array (more common)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‘k’;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palindrome[1] =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‘n’;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palindrome[3] = ‘n’;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palindrome[4] =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palindrome[5] = ‘k’; </a:t>
            </a:r>
          </a:p>
        </p:txBody>
      </p:sp>
    </p:spTree>
    <p:extLst>
      <p:ext uri="{BB962C8B-B14F-4D97-AF65-F5344CB8AC3E}">
        <p14:creationId xmlns:p14="http://schemas.microsoft.com/office/powerpoint/2010/main" val="183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B0AE-72EF-1745-AF1E-D82970EF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62EC-C50E-564E-9457-D8D872B0C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24775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Elements in the array can be changed / reset!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‘k’};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‘c’;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(palindrome); // prints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c,i,i,n,i,k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6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B74F-9B4B-4649-87BD-5E7AC6E2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can be any type!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BE83-F5FE-3249-9624-4B4F5CECA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871025" cy="428861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int[] values = new int[100];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 for numeric primitives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names = new String[10];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null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 for all objects</a:t>
            </a:r>
          </a:p>
          <a:p>
            <a:endParaRPr lang="en-US" dirty="0"/>
          </a:p>
          <a:p>
            <a:r>
              <a:rPr lang="en-US" dirty="0"/>
              <a:t>Format is: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TYPE[] name = new TYPE[size];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EBB3-5CCB-8248-980D-96C0D1DFD6D6}"/>
              </a:ext>
            </a:extLst>
          </p:cNvPr>
          <p:cNvSpPr txBox="1"/>
          <p:nvPr/>
        </p:nvSpPr>
        <p:spPr>
          <a:xfrm>
            <a:off x="6604000" y="1463722"/>
            <a:ext cx="6718300" cy="44012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 = “rocky”;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4D3BF7E-A38F-794F-9020-7B0D3103DCE6}"/>
              </a:ext>
            </a:extLst>
          </p:cNvPr>
          <p:cNvSpPr/>
          <p:nvPr/>
        </p:nvSpPr>
        <p:spPr>
          <a:xfrm>
            <a:off x="2165350" y="6244633"/>
            <a:ext cx="8877300" cy="5080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[brad,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janet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, magenta,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columbia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, riff-raff, rocky,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scott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,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frankie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, null, null]</a:t>
            </a:r>
          </a:p>
        </p:txBody>
      </p:sp>
    </p:spTree>
    <p:extLst>
      <p:ext uri="{BB962C8B-B14F-4D97-AF65-F5344CB8AC3E}">
        <p14:creationId xmlns:p14="http://schemas.microsoft.com/office/powerpoint/2010/main" val="1803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79DF-78F3-EF44-9083-C1069C8C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410-7036-9645-BD8D-3792989C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544125" cy="5409751"/>
          </a:xfrm>
        </p:spPr>
        <p:txBody>
          <a:bodyPr/>
          <a:lstStyle/>
          <a:p>
            <a:r>
              <a:rPr lang="en-US" dirty="0"/>
              <a:t>Array size allocated to size 10 </a:t>
            </a:r>
          </a:p>
          <a:p>
            <a:pPr lvl="1"/>
            <a:r>
              <a:rPr lang="en-US" dirty="0"/>
              <a:t>0..9 indices valid</a:t>
            </a:r>
          </a:p>
          <a:p>
            <a:r>
              <a:rPr lang="en-US" dirty="0" err="1"/>
              <a:t>rhps</a:t>
            </a:r>
            <a:r>
              <a:rPr lang="en-US" dirty="0"/>
              <a:t>[20]</a:t>
            </a:r>
          </a:p>
          <a:p>
            <a:pPr lvl="1"/>
            <a:r>
              <a:rPr lang="en-US" dirty="0"/>
              <a:t>throws </a:t>
            </a:r>
            <a:r>
              <a:rPr lang="en-US" dirty="0" err="1"/>
              <a:t>IndexOutOfBoundsException</a:t>
            </a:r>
            <a:r>
              <a:rPr lang="en-US" dirty="0"/>
              <a:t>!</a:t>
            </a:r>
          </a:p>
          <a:p>
            <a:r>
              <a:rPr lang="en-US" dirty="0"/>
              <a:t>How to check for that?</a:t>
            </a:r>
          </a:p>
          <a:p>
            <a:pPr lvl="1"/>
            <a:r>
              <a:rPr lang="en-US" dirty="0"/>
              <a:t>.length</a:t>
            </a:r>
          </a:p>
          <a:p>
            <a:pPr lvl="1"/>
            <a:r>
              <a:rPr lang="en-US" dirty="0"/>
              <a:t>notice no </a:t>
            </a:r>
            <a:r>
              <a:rPr lang="en-US" dirty="0" err="1"/>
              <a:t>parens</a:t>
            </a:r>
            <a:r>
              <a:rPr lang="en-US" dirty="0"/>
              <a:t>, command, not a method</a:t>
            </a:r>
          </a:p>
          <a:p>
            <a:r>
              <a:rPr lang="en-US" dirty="0" err="1"/>
              <a:t>rhps.length</a:t>
            </a:r>
            <a:endParaRPr lang="en-US" dirty="0"/>
          </a:p>
          <a:p>
            <a:pPr lvl="1"/>
            <a:r>
              <a:rPr lang="en-US" dirty="0"/>
              <a:t>returns 10</a:t>
            </a:r>
          </a:p>
          <a:p>
            <a:r>
              <a:rPr lang="en-US" dirty="0"/>
              <a:t>which means</a:t>
            </a:r>
          </a:p>
          <a:p>
            <a:pPr lvl="1"/>
            <a:r>
              <a:rPr lang="en-US" dirty="0"/>
              <a:t>we always know the 1</a:t>
            </a:r>
            <a:r>
              <a:rPr lang="en-US" baseline="30000" dirty="0"/>
              <a:t>st</a:t>
            </a:r>
            <a:r>
              <a:rPr lang="en-US" dirty="0"/>
              <a:t> index (0)</a:t>
            </a:r>
          </a:p>
          <a:p>
            <a:pPr lvl="1"/>
            <a:r>
              <a:rPr lang="en-US" dirty="0"/>
              <a:t>and the last (rhps.length-1)</a:t>
            </a:r>
          </a:p>
          <a:p>
            <a:pPr lvl="1"/>
            <a:r>
              <a:rPr lang="en-US" dirty="0"/>
              <a:t>no matter the size of the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9CBB4-46D8-C442-9B5D-47ACD9D74EB3}"/>
              </a:ext>
            </a:extLst>
          </p:cNvPr>
          <p:cNvSpPr txBox="1"/>
          <p:nvPr/>
        </p:nvSpPr>
        <p:spPr>
          <a:xfrm>
            <a:off x="6727825" y="1776682"/>
            <a:ext cx="6718300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[20] = “rocky”;</a:t>
            </a:r>
          </a:p>
        </p:txBody>
      </p:sp>
    </p:spTree>
    <p:extLst>
      <p:ext uri="{BB962C8B-B14F-4D97-AF65-F5344CB8AC3E}">
        <p14:creationId xmlns:p14="http://schemas.microsoft.com/office/powerpoint/2010/main" val="27432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972750" cy="4857997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(“Tran %d”,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8486775" y="2057401"/>
            <a:ext cx="4586288" cy="465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Remember -  arrays are variables in order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name = variable start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[index] which variable in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Like all variables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they are set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they are used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they are modified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Above all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they take practice!!</a:t>
            </a:r>
          </a:p>
        </p:txBody>
      </p:sp>
    </p:spTree>
    <p:extLst>
      <p:ext uri="{BB962C8B-B14F-4D97-AF65-F5344CB8AC3E}">
        <p14:creationId xmlns:p14="http://schemas.microsoft.com/office/powerpoint/2010/main" val="2957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692</Words>
  <Application>Microsoft Macintosh PowerPoint</Application>
  <PresentationFormat>Custom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Recalling The Past</vt:lpstr>
      <vt:lpstr>Basic  Array</vt:lpstr>
      <vt:lpstr>Arrays are Mutable</vt:lpstr>
      <vt:lpstr>Arrays can be any type!</vt:lpstr>
      <vt:lpstr>Array Length</vt:lpstr>
      <vt:lpstr>Loops and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2020-03-17T22:55:58Z</dcterms:created>
  <dcterms:modified xsi:type="dcterms:W3CDTF">2020-03-18T02:56:44Z</dcterms:modified>
</cp:coreProperties>
</file>