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00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26614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28869" y="722342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281424" y="7500423"/>
            <a:ext cx="3919567" cy="22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7918517" cy="5291962"/>
          </a:xfrm>
        </p:spPr>
        <p:txBody>
          <a:bodyPr/>
          <a:lstStyle/>
          <a:p>
            <a:r>
              <a:rPr lang="en-US" dirty="0"/>
              <a:t>char is a primitive </a:t>
            </a:r>
          </a:p>
          <a:p>
            <a:pPr lvl="1"/>
            <a:r>
              <a:rPr lang="en-US" dirty="0"/>
              <a:t>No methods by itself</a:t>
            </a:r>
          </a:p>
          <a:p>
            <a:r>
              <a:rPr lang="en-US" dirty="0"/>
              <a:t>Character “wrapper” exists</a:t>
            </a:r>
          </a:p>
          <a:p>
            <a:pPr lvl="1"/>
            <a:r>
              <a:rPr lang="en-US" dirty="0"/>
              <a:t>Methods (mostly static) to help you learn about </a:t>
            </a:r>
            <a:r>
              <a:rPr lang="en-US" b="1" dirty="0"/>
              <a:t>char</a:t>
            </a:r>
          </a:p>
          <a:p>
            <a:r>
              <a:rPr lang="en-US" dirty="0"/>
              <a:t>Common and useful methods</a:t>
            </a:r>
          </a:p>
          <a:p>
            <a:pPr lvl="1"/>
            <a:r>
              <a:rPr lang="en-US" dirty="0" err="1"/>
              <a:t>Character.isDigit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Example: 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dirty="0" err="1"/>
              <a:t>Character.isWhitespace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All whitespace including \t and \n</a:t>
            </a:r>
          </a:p>
          <a:p>
            <a:pPr lvl="1"/>
            <a:r>
              <a:rPr lang="en-US" dirty="0" err="1"/>
              <a:t>Character.isLetter</a:t>
            </a:r>
            <a:r>
              <a:rPr lang="en-US" dirty="0"/>
              <a:t>(char)</a:t>
            </a:r>
          </a:p>
          <a:p>
            <a:r>
              <a:rPr lang="en-US" dirty="0"/>
              <a:t>These are often paired with String </a:t>
            </a:r>
            <a:r>
              <a:rPr lang="en-US" dirty="0" err="1"/>
              <a:t>charAt</a:t>
            </a:r>
            <a:r>
              <a:rPr lang="en-US" dirty="0"/>
              <a:t>, and loops!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8929060" y="1463722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9928804" y="4572265"/>
            <a:ext cx="26090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10769600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11615816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/>
          <p:nvPr/>
        </p:nvCxnSpPr>
        <p:spPr>
          <a:xfrm>
            <a:off x="10769600" y="2870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/>
          <p:nvPr/>
        </p:nvCxnSpPr>
        <p:spPr>
          <a:xfrm>
            <a:off x="9550400" y="3505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11847690" y="2489200"/>
            <a:ext cx="8523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92343" cy="5033429"/>
          </a:xfrm>
        </p:spPr>
        <p:txBody>
          <a:bodyPr/>
          <a:lstStyle/>
          <a:p>
            <a:r>
              <a:rPr lang="en-US" dirty="0"/>
              <a:t>We deal with strings most the time</a:t>
            </a:r>
          </a:p>
          <a:p>
            <a:r>
              <a:rPr lang="en-US" dirty="0"/>
              <a:t>Strings are Objects</a:t>
            </a:r>
          </a:p>
          <a:p>
            <a:pPr lvl="1"/>
            <a:r>
              <a:rPr lang="en-US" dirty="0"/>
              <a:t>They have methods</a:t>
            </a:r>
          </a:p>
          <a:p>
            <a:pPr lvl="1"/>
            <a:r>
              <a:rPr lang="en-US" dirty="0"/>
              <a:t>They have actions/functionality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fontAlgn="base"/>
            <a:r>
              <a:rPr lang="en-US" dirty="0"/>
              <a:t>Example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8959434" y="2280761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017921" y="271389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777034" y="2913953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8509134" y="2996642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8509134" y="358465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8530837" y="420530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48420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1771451"/>
            <a:ext cx="6964855" cy="2438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// return ‘k’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()-1); // return ‘k’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6" y="3818477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4430085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5C755-82FF-5348-8E69-934F050CFECB}"/>
              </a:ext>
            </a:extLst>
          </p:cNvPr>
          <p:cNvSpPr txBox="1"/>
          <p:nvPr/>
        </p:nvSpPr>
        <p:spPr>
          <a:xfrm>
            <a:off x="2451955" y="6518097"/>
            <a:ext cx="540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Great, what if we want the </a:t>
            </a:r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last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 n?</a:t>
            </a:r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51876F8-27E9-504A-AA5A-864FCBDC187B}"/>
              </a:ext>
            </a:extLst>
          </p:cNvPr>
          <p:cNvSpPr txBox="1">
            <a:spLocks/>
          </p:cNvSpPr>
          <p:nvPr/>
        </p:nvSpPr>
        <p:spPr>
          <a:xfrm>
            <a:off x="2298267" y="4752194"/>
            <a:ext cx="7034924" cy="232461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what if we don’t know the exact location? </a:t>
            </a:r>
          </a:p>
          <a:p>
            <a:pPr lvl="1"/>
            <a:r>
              <a:rPr lang="en-US" dirty="0"/>
              <a:t>Just that there is a second 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start+1);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(‘k’)+1);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100" y="6248400"/>
            <a:ext cx="5118100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</TotalTime>
  <Words>722</Words>
  <Application>Microsoft Macintosh PowerPoint</Application>
  <PresentationFormat>Custom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Character Wrapper Class</vt:lpstr>
      <vt:lpstr>Strings</vt:lpstr>
      <vt:lpstr>Finding the index</vt:lpstr>
      <vt:lpstr>lastIndexOf</vt:lpstr>
      <vt:lpstr>indexOf is overloaded</vt:lpstr>
      <vt:lpstr>Substring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20</cp:revision>
  <dcterms:created xsi:type="dcterms:W3CDTF">2020-03-16T02:19:23Z</dcterms:created>
  <dcterms:modified xsi:type="dcterms:W3CDTF">2020-04-10T23:11:18Z</dcterms:modified>
</cp:coreProperties>
</file>