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5" autoAdjust="0"/>
    <p:restoredTop sz="95994" autoAdjust="0"/>
  </p:normalViewPr>
  <p:slideViewPr>
    <p:cSldViewPr snapToGrid="0" snapToObjects="1">
      <p:cViewPr varScale="1">
        <p:scale>
          <a:sx n="104" d="100"/>
          <a:sy n="104" d="100"/>
        </p:scale>
        <p:origin x="224" y="42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7531"/>
            <a:ext cx="3265208" cy="730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06254" y="71829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50162" y="7477866"/>
            <a:ext cx="33674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”conditionally”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337663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1463722"/>
            <a:ext cx="585893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A84FC-F31C-724C-A61D-CDB0D4498A5D}"/>
              </a:ext>
            </a:extLst>
          </p:cNvPr>
          <p:cNvCxnSpPr>
            <a:cxnSpLocks/>
          </p:cNvCxnSpPr>
          <p:nvPr/>
        </p:nvCxnSpPr>
        <p:spPr>
          <a:xfrm flipH="1">
            <a:off x="11243658" y="3769762"/>
            <a:ext cx="102728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37222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349728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279179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751052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371</Words>
  <Application>Microsoft Macintosh PowerPoint</Application>
  <PresentationFormat>Custom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Review – Conditional Operators</vt:lpstr>
      <vt:lpstr>Logical Operators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2020-03-17T03:31:15Z</dcterms:created>
  <dcterms:modified xsi:type="dcterms:W3CDTF">2020-04-11T03:45:01Z</dcterms:modified>
</cp:coreProperties>
</file>