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92" y="6748665"/>
            <a:ext cx="3078083" cy="688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085087" y="723120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549792" y="7508206"/>
            <a:ext cx="333896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AE6F2E-172B-F74B-A63E-FBEE9F58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DAA0C-CB62-1049-AF60-5356E6C65D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068119"/>
          </a:xfrm>
        </p:spPr>
        <p:txBody>
          <a:bodyPr/>
          <a:lstStyle/>
          <a:p>
            <a:pPr fontAlgn="base"/>
            <a:r>
              <a:rPr lang="en-US" dirty="0"/>
              <a:t>Computers are good at three things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Repeating what you just asked it to do (iteration) - Loops</a:t>
            </a:r>
          </a:p>
          <a:p>
            <a:r>
              <a:rPr lang="en-US" dirty="0"/>
              <a:t>Loops</a:t>
            </a:r>
          </a:p>
          <a:p>
            <a:pPr lvl="1"/>
            <a:r>
              <a:rPr lang="en-US" dirty="0"/>
              <a:t>While Loops</a:t>
            </a:r>
          </a:p>
          <a:p>
            <a:pPr lvl="2"/>
            <a:r>
              <a:rPr lang="en-US" dirty="0"/>
              <a:t>Review</a:t>
            </a:r>
          </a:p>
          <a:p>
            <a:pPr lvl="1"/>
            <a:r>
              <a:rPr lang="en-US" dirty="0"/>
              <a:t>For loops</a:t>
            </a:r>
          </a:p>
          <a:p>
            <a:pPr lvl="2"/>
            <a:r>
              <a:rPr lang="en-US" dirty="0"/>
              <a:t>Review</a:t>
            </a:r>
          </a:p>
          <a:p>
            <a:pPr lvl="1"/>
            <a:r>
              <a:rPr lang="en-US" dirty="0"/>
              <a:t>Do-While Loops</a:t>
            </a:r>
          </a:p>
          <a:p>
            <a:pPr lvl="2"/>
            <a:r>
              <a:rPr lang="en-US" dirty="0"/>
              <a:t>Learning today</a:t>
            </a:r>
          </a:p>
          <a:p>
            <a:pPr lvl="1"/>
            <a:r>
              <a:rPr lang="en-US" dirty="0"/>
              <a:t>For-Each Loops </a:t>
            </a:r>
          </a:p>
          <a:p>
            <a:pPr lvl="2"/>
            <a:r>
              <a:rPr lang="en-US" dirty="0"/>
              <a:t>Introduced later</a:t>
            </a:r>
          </a:p>
        </p:txBody>
      </p:sp>
    </p:spTree>
    <p:extLst>
      <p:ext uri="{BB962C8B-B14F-4D97-AF65-F5344CB8AC3E}">
        <p14:creationId xmlns:p14="http://schemas.microsoft.com/office/powerpoint/2010/main" val="265650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ECE9-E683-F546-A39C-7C3176B8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4019C-371E-6645-92EF-CCD77ED258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015663"/>
          </a:xfrm>
        </p:spPr>
        <p:txBody>
          <a:bodyPr/>
          <a:lstStyle/>
          <a:p>
            <a:r>
              <a:rPr lang="en-US" dirty="0"/>
              <a:t>Good for when iteration is set outside of loop</a:t>
            </a:r>
          </a:p>
          <a:p>
            <a:pPr lvl="1"/>
            <a:r>
              <a:rPr lang="en-US" dirty="0"/>
              <a:t>Or when you want to keep the counter / iterator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758C2-CA06-8C4E-A8DB-5A13478E9872}"/>
              </a:ext>
            </a:extLst>
          </p:cNvPr>
          <p:cNvSpPr txBox="1"/>
          <p:nvPr/>
        </p:nvSpPr>
        <p:spPr>
          <a:xfrm>
            <a:off x="7529688" y="1776683"/>
            <a:ext cx="4301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while(condition)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block of code to repeat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A03DE-C225-4246-BE01-1284F3300E55}"/>
              </a:ext>
            </a:extLst>
          </p:cNvPr>
          <p:cNvSpPr txBox="1"/>
          <p:nvPr/>
        </p:nvSpPr>
        <p:spPr>
          <a:xfrm>
            <a:off x="982136" y="2816579"/>
            <a:ext cx="4301067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count = 100;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while(count  &gt;  0)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block of code to repeat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count -= 10;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ADE3C-DE69-F74B-9A8A-62754D809272}"/>
              </a:ext>
            </a:extLst>
          </p:cNvPr>
          <p:cNvSpPr txBox="1"/>
          <p:nvPr/>
        </p:nvSpPr>
        <p:spPr>
          <a:xfrm>
            <a:off x="7529687" y="2816579"/>
            <a:ext cx="4301067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count = 10;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while(--count  &gt;  0)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block of code to repeat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notice, --count is valid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ACFA7-FBA0-D147-B545-C0A5AAFE4B13}"/>
              </a:ext>
            </a:extLst>
          </p:cNvPr>
          <p:cNvSpPr txBox="1"/>
          <p:nvPr/>
        </p:nvSpPr>
        <p:spPr>
          <a:xfrm>
            <a:off x="982136" y="4318335"/>
            <a:ext cx="8144933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line = “What    is better,  the book or   the  movie: Stardust?”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line.contains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  ”)) {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line.replaceFirst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  ”, “ ”);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(line); 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916400C-5B8A-9344-8124-8D5F32E3ADF5}"/>
              </a:ext>
            </a:extLst>
          </p:cNvPr>
          <p:cNvSpPr/>
          <p:nvPr/>
        </p:nvSpPr>
        <p:spPr>
          <a:xfrm>
            <a:off x="4540953" y="4503494"/>
            <a:ext cx="4419602" cy="721604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400" dirty="0">
                <a:latin typeface="Proxima Nova" charset="0"/>
                <a:ea typeface="Proxima Nova" charset="0"/>
                <a:cs typeface="Proxima Nova" charset="0"/>
              </a:rPr>
              <a:t>Replace two spaces with one space. One time</a:t>
            </a:r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208E2CC9-0840-BD40-943D-DB7B66889258}"/>
              </a:ext>
            </a:extLst>
          </p:cNvPr>
          <p:cNvSpPr/>
          <p:nvPr/>
        </p:nvSpPr>
        <p:spPr>
          <a:xfrm>
            <a:off x="1520471" y="5764256"/>
            <a:ext cx="6261100" cy="596900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What is better, the book or the movie: Stardust?</a:t>
            </a:r>
          </a:p>
        </p:txBody>
      </p:sp>
    </p:spTree>
    <p:extLst>
      <p:ext uri="{BB962C8B-B14F-4D97-AF65-F5344CB8AC3E}">
        <p14:creationId xmlns:p14="http://schemas.microsoft.com/office/powerpoint/2010/main" val="425912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9E2E-1F56-2646-998C-4D930240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1A6DE-C0FC-A04D-9E80-9EDD35A1AB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967701"/>
          </a:xfrm>
        </p:spPr>
        <p:txBody>
          <a:bodyPr/>
          <a:lstStyle/>
          <a:p>
            <a:r>
              <a:rPr lang="en-US" dirty="0"/>
              <a:t>Good for when the iterator is only for the loop</a:t>
            </a:r>
          </a:p>
          <a:p>
            <a:r>
              <a:rPr lang="en-US" dirty="0"/>
              <a:t>Most common when iteration is a range of 0..N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C1401-75D6-8A4C-8530-C4DA01241CE0}"/>
              </a:ext>
            </a:extLst>
          </p:cNvPr>
          <p:cNvSpPr txBox="1"/>
          <p:nvPr/>
        </p:nvSpPr>
        <p:spPr>
          <a:xfrm>
            <a:off x="1054100" y="3105323"/>
            <a:ext cx="492195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for(int x =  0; x &lt; 100; x++)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BAE42-E0E6-D94B-B3A3-AFA77A8B5829}"/>
              </a:ext>
            </a:extLst>
          </p:cNvPr>
          <p:cNvSpPr txBox="1"/>
          <p:nvPr/>
        </p:nvSpPr>
        <p:spPr>
          <a:xfrm>
            <a:off x="6964664" y="2794964"/>
            <a:ext cx="5233812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str = “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retteb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koob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ehT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= “”;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for(int x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()-1; x &gt;= 0; x--)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(x);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// The book is better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E345C-19BD-DE49-9F4F-E0BE33C5D631}"/>
              </a:ext>
            </a:extLst>
          </p:cNvPr>
          <p:cNvSpPr txBox="1"/>
          <p:nvPr/>
        </p:nvSpPr>
        <p:spPr>
          <a:xfrm>
            <a:off x="1054100" y="4802727"/>
            <a:ext cx="4921953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for(int x = 0; x &lt; 4; x++)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for(int y = 0; y &lt; 4; y++)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drawBox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9EFD38-3360-DD4C-BAE9-563B8481A889}"/>
              </a:ext>
            </a:extLst>
          </p:cNvPr>
          <p:cNvSpPr/>
          <p:nvPr/>
        </p:nvSpPr>
        <p:spPr>
          <a:xfrm>
            <a:off x="7401091" y="4584274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5CBA7F-1EA5-8D47-B077-D065C25F334B}"/>
              </a:ext>
            </a:extLst>
          </p:cNvPr>
          <p:cNvSpPr/>
          <p:nvPr/>
        </p:nvSpPr>
        <p:spPr>
          <a:xfrm>
            <a:off x="7841549" y="4584274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59BF1B-4E60-504B-A574-5710171F05BC}"/>
              </a:ext>
            </a:extLst>
          </p:cNvPr>
          <p:cNvSpPr/>
          <p:nvPr/>
        </p:nvSpPr>
        <p:spPr>
          <a:xfrm>
            <a:off x="8282007" y="4584274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5B8BC1-6EBE-9347-B417-A4FC02D6BE2E}"/>
              </a:ext>
            </a:extLst>
          </p:cNvPr>
          <p:cNvSpPr/>
          <p:nvPr/>
        </p:nvSpPr>
        <p:spPr>
          <a:xfrm>
            <a:off x="8722465" y="4584274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FD851-B386-F144-A19C-09579FE008E4}"/>
              </a:ext>
            </a:extLst>
          </p:cNvPr>
          <p:cNvSpPr txBox="1"/>
          <p:nvPr/>
        </p:nvSpPr>
        <p:spPr>
          <a:xfrm>
            <a:off x="6681319" y="4641177"/>
            <a:ext cx="64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x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7DCACE-2C31-0341-A10D-194C6C13F921}"/>
              </a:ext>
            </a:extLst>
          </p:cNvPr>
          <p:cNvSpPr txBox="1"/>
          <p:nvPr/>
        </p:nvSpPr>
        <p:spPr>
          <a:xfrm>
            <a:off x="6681319" y="5057265"/>
            <a:ext cx="64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x 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3DC5FB-1F9A-EC44-BB18-E87DCC67B374}"/>
              </a:ext>
            </a:extLst>
          </p:cNvPr>
          <p:cNvSpPr txBox="1"/>
          <p:nvPr/>
        </p:nvSpPr>
        <p:spPr>
          <a:xfrm>
            <a:off x="6681319" y="5473353"/>
            <a:ext cx="64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x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7CFF0-C674-2A41-A1E2-8D470EE53060}"/>
              </a:ext>
            </a:extLst>
          </p:cNvPr>
          <p:cNvSpPr txBox="1"/>
          <p:nvPr/>
        </p:nvSpPr>
        <p:spPr>
          <a:xfrm>
            <a:off x="6681319" y="5889441"/>
            <a:ext cx="64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x =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16F16F-0B5A-B84D-848D-D44777C07BFA}"/>
              </a:ext>
            </a:extLst>
          </p:cNvPr>
          <p:cNvSpPr/>
          <p:nvPr/>
        </p:nvSpPr>
        <p:spPr>
          <a:xfrm>
            <a:off x="7401091" y="502398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7AAD8B-FAE3-D345-850F-8ECA035761E0}"/>
              </a:ext>
            </a:extLst>
          </p:cNvPr>
          <p:cNvSpPr/>
          <p:nvPr/>
        </p:nvSpPr>
        <p:spPr>
          <a:xfrm>
            <a:off x="7841549" y="502398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EFA897-F6B7-E948-B09C-8BD4CCF79CE5}"/>
              </a:ext>
            </a:extLst>
          </p:cNvPr>
          <p:cNvSpPr/>
          <p:nvPr/>
        </p:nvSpPr>
        <p:spPr>
          <a:xfrm>
            <a:off x="8282007" y="502398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88F7B4-768F-6446-BA0E-243B2376CEC2}"/>
              </a:ext>
            </a:extLst>
          </p:cNvPr>
          <p:cNvSpPr/>
          <p:nvPr/>
        </p:nvSpPr>
        <p:spPr>
          <a:xfrm>
            <a:off x="8722465" y="502398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7F39B-E117-4A4B-BABA-8D9A0574C80D}"/>
              </a:ext>
            </a:extLst>
          </p:cNvPr>
          <p:cNvSpPr/>
          <p:nvPr/>
        </p:nvSpPr>
        <p:spPr>
          <a:xfrm>
            <a:off x="7399369" y="545927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51BC25-5AAC-AE4D-AB3B-9750E084AA71}"/>
              </a:ext>
            </a:extLst>
          </p:cNvPr>
          <p:cNvSpPr/>
          <p:nvPr/>
        </p:nvSpPr>
        <p:spPr>
          <a:xfrm>
            <a:off x="7839827" y="545927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C180DF-F59E-6140-915D-0CB6E117C095}"/>
              </a:ext>
            </a:extLst>
          </p:cNvPr>
          <p:cNvSpPr/>
          <p:nvPr/>
        </p:nvSpPr>
        <p:spPr>
          <a:xfrm>
            <a:off x="8278539" y="545927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F3D518-240A-5D4F-B0DC-9BD495BC9C89}"/>
              </a:ext>
            </a:extLst>
          </p:cNvPr>
          <p:cNvSpPr/>
          <p:nvPr/>
        </p:nvSpPr>
        <p:spPr>
          <a:xfrm>
            <a:off x="8718997" y="545927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81B6E1-8D80-D84D-89C6-7FB334CC2962}"/>
              </a:ext>
            </a:extLst>
          </p:cNvPr>
          <p:cNvSpPr/>
          <p:nvPr/>
        </p:nvSpPr>
        <p:spPr>
          <a:xfrm>
            <a:off x="7400981" y="5889441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DDCBA-8DFF-544F-8087-80A4A82825A0}"/>
              </a:ext>
            </a:extLst>
          </p:cNvPr>
          <p:cNvSpPr/>
          <p:nvPr/>
        </p:nvSpPr>
        <p:spPr>
          <a:xfrm>
            <a:off x="7839522" y="5889441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4A9E0F-1E4E-AD40-AB15-41C8870E3A85}"/>
              </a:ext>
            </a:extLst>
          </p:cNvPr>
          <p:cNvSpPr/>
          <p:nvPr/>
        </p:nvSpPr>
        <p:spPr>
          <a:xfrm>
            <a:off x="8278539" y="5889441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9E1DF5-F544-E248-8147-A390F2F80026}"/>
              </a:ext>
            </a:extLst>
          </p:cNvPr>
          <p:cNvSpPr/>
          <p:nvPr/>
        </p:nvSpPr>
        <p:spPr>
          <a:xfrm>
            <a:off x="8717434" y="5889441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37FF31-ADAA-1A4C-8A62-3A024936411C}"/>
              </a:ext>
            </a:extLst>
          </p:cNvPr>
          <p:cNvSpPr txBox="1"/>
          <p:nvPr/>
        </p:nvSpPr>
        <p:spPr>
          <a:xfrm>
            <a:off x="7487993" y="4222222"/>
            <a:ext cx="27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072AB3-D45F-6E4B-890C-6004EEF6C851}"/>
              </a:ext>
            </a:extLst>
          </p:cNvPr>
          <p:cNvSpPr txBox="1"/>
          <p:nvPr/>
        </p:nvSpPr>
        <p:spPr>
          <a:xfrm>
            <a:off x="7084053" y="4222222"/>
            <a:ext cx="463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y =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6B1507-3D33-7F4B-9A83-A5634F077F4B}"/>
              </a:ext>
            </a:extLst>
          </p:cNvPr>
          <p:cNvSpPr txBox="1"/>
          <p:nvPr/>
        </p:nvSpPr>
        <p:spPr>
          <a:xfrm>
            <a:off x="7878029" y="4222222"/>
            <a:ext cx="27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4D9B10-D315-9046-AD26-42AAD7207B76}"/>
              </a:ext>
            </a:extLst>
          </p:cNvPr>
          <p:cNvSpPr txBox="1"/>
          <p:nvPr/>
        </p:nvSpPr>
        <p:spPr>
          <a:xfrm>
            <a:off x="8308951" y="4222222"/>
            <a:ext cx="27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A347AC-C7CE-3745-8F7E-95117A00D2D5}"/>
              </a:ext>
            </a:extLst>
          </p:cNvPr>
          <p:cNvSpPr txBox="1"/>
          <p:nvPr/>
        </p:nvSpPr>
        <p:spPr>
          <a:xfrm>
            <a:off x="8797937" y="4222222"/>
            <a:ext cx="27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3486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500"/>
                            </p:stCondLst>
                            <p:childTnLst>
                              <p:par>
                                <p:cTn id="148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500"/>
                            </p:stCondLst>
                            <p:childTnLst>
                              <p:par>
                                <p:cTn id="156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00"/>
                            </p:stCondLst>
                            <p:childTnLst>
                              <p:par>
                                <p:cTn id="191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9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000"/>
                            </p:stCondLst>
                            <p:childTnLst>
                              <p:par>
                                <p:cTn id="2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3500"/>
                            </p:stCondLst>
                            <p:childTnLst>
                              <p:par>
                                <p:cTn id="207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8" grpId="1"/>
      <p:bldP spid="28" grpId="2"/>
      <p:bldP spid="28" grpId="3"/>
      <p:bldP spid="28" grpId="4"/>
      <p:bldP spid="28" grpId="5"/>
      <p:bldP spid="28" grpId="6"/>
      <p:bldP spid="29" grpId="0"/>
      <p:bldP spid="30" grpId="0"/>
      <p:bldP spid="30" grpId="1"/>
      <p:bldP spid="30" grpId="2"/>
      <p:bldP spid="30" grpId="3"/>
      <p:bldP spid="30" grpId="4"/>
      <p:bldP spid="30" grpId="5"/>
      <p:bldP spid="30" grpId="6"/>
      <p:bldP spid="31" grpId="0"/>
      <p:bldP spid="31" grpId="1"/>
      <p:bldP spid="31" grpId="2"/>
      <p:bldP spid="31" grpId="3"/>
      <p:bldP spid="31" grpId="4"/>
      <p:bldP spid="31" grpId="5"/>
      <p:bldP spid="31" grpId="6"/>
      <p:bldP spid="32" grpId="0"/>
      <p:bldP spid="32" grpId="1"/>
      <p:bldP spid="32" grpId="2"/>
      <p:bldP spid="32" grpId="3"/>
      <p:bldP spid="32" grpId="4"/>
      <p:bldP spid="32" grpId="5"/>
      <p:bldP spid="32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706D-06D8-E545-B819-BF81D256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2DEDA-9414-0A41-B377-DBD94A1F0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5186938" cy="2209530"/>
          </a:xfrm>
        </p:spPr>
        <p:txBody>
          <a:bodyPr/>
          <a:lstStyle/>
          <a:p>
            <a:r>
              <a:rPr lang="en-US" dirty="0"/>
              <a:t>A unique loop</a:t>
            </a:r>
          </a:p>
          <a:p>
            <a:pPr lvl="1"/>
            <a:r>
              <a:rPr lang="en-US" dirty="0"/>
              <a:t>For and While – both check and then run</a:t>
            </a:r>
          </a:p>
          <a:p>
            <a:r>
              <a:rPr lang="en-US" dirty="0"/>
              <a:t>Do-While</a:t>
            </a:r>
          </a:p>
          <a:p>
            <a:pPr lvl="1"/>
            <a:r>
              <a:rPr lang="en-US" dirty="0"/>
              <a:t>runs block of code and </a:t>
            </a:r>
            <a:r>
              <a:rPr lang="en-US" b="1" dirty="0"/>
              <a:t>then</a:t>
            </a:r>
            <a:r>
              <a:rPr lang="en-US" dirty="0"/>
              <a:t> checks</a:t>
            </a:r>
          </a:p>
          <a:p>
            <a:pPr lvl="1"/>
            <a:r>
              <a:rPr lang="en-US" dirty="0"/>
              <a:t>Guarantees at least one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DC209-9736-5C43-A4E6-0C23A367239F}"/>
              </a:ext>
            </a:extLst>
          </p:cNvPr>
          <p:cNvSpPr txBox="1"/>
          <p:nvPr/>
        </p:nvSpPr>
        <p:spPr>
          <a:xfrm>
            <a:off x="8002588" y="1739444"/>
            <a:ext cx="37004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Format: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//code block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while(condition);</a:t>
            </a:r>
          </a:p>
          <a:p>
            <a:endParaRPr lang="en-US" dirty="0"/>
          </a:p>
          <a:p>
            <a:r>
              <a:rPr lang="en-US" dirty="0"/>
              <a:t>loops while condition is true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52986-60D7-D04D-B220-8D3C643C5819}"/>
              </a:ext>
            </a:extLst>
          </p:cNvPr>
          <p:cNvSpPr txBox="1"/>
          <p:nvPr/>
        </p:nvSpPr>
        <p:spPr>
          <a:xfrm>
            <a:off x="880444" y="4179835"/>
            <a:ext cx="6186488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Scanner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scnr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new Scanner(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 x = 10;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(“Please enter a number: ”);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x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scrn.nextInt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}while(x &lt; 10);</a:t>
            </a:r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AE630439-DD3A-5842-AE4F-84D0C8D653D7}"/>
              </a:ext>
            </a:extLst>
          </p:cNvPr>
          <p:cNvSpPr/>
          <p:nvPr/>
        </p:nvSpPr>
        <p:spPr>
          <a:xfrm>
            <a:off x="1641650" y="6149531"/>
            <a:ext cx="4664076" cy="628650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Please enter a number: </a:t>
            </a:r>
          </a:p>
        </p:txBody>
      </p:sp>
    </p:spTree>
    <p:extLst>
      <p:ext uri="{BB962C8B-B14F-4D97-AF65-F5344CB8AC3E}">
        <p14:creationId xmlns:p14="http://schemas.microsoft.com/office/powerpoint/2010/main" val="137828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A6FB-C635-3F4C-A3B8-64514A34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loop order: Break / Continue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D3E95-5EDA-0C42-8688-123BE37EC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6644263" cy="2295255"/>
          </a:xfrm>
        </p:spPr>
        <p:txBody>
          <a:bodyPr/>
          <a:lstStyle/>
          <a:p>
            <a:r>
              <a:rPr lang="en-US" dirty="0"/>
              <a:t>break</a:t>
            </a:r>
          </a:p>
          <a:p>
            <a:pPr lvl="1"/>
            <a:r>
              <a:rPr lang="en-US" dirty="0"/>
              <a:t>allows to break out of the loop completely (early exit)</a:t>
            </a:r>
          </a:p>
          <a:p>
            <a:r>
              <a:rPr lang="en-US" dirty="0"/>
              <a:t>continue</a:t>
            </a:r>
          </a:p>
          <a:p>
            <a:pPr lvl="1"/>
            <a:r>
              <a:rPr lang="en-US" dirty="0"/>
              <a:t>allows us to move back to the top of the code block</a:t>
            </a:r>
          </a:p>
          <a:p>
            <a:pPr lvl="1"/>
            <a:r>
              <a:rPr lang="en-US" dirty="0"/>
              <a:t>with for loop, the incrementor is still completed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21DEF-FFE6-7846-8B15-F8294C302A46}"/>
              </a:ext>
            </a:extLst>
          </p:cNvPr>
          <p:cNvSpPr txBox="1"/>
          <p:nvPr/>
        </p:nvSpPr>
        <p:spPr>
          <a:xfrm>
            <a:off x="7873297" y="2282784"/>
            <a:ext cx="4921953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for(int x =  0; x &lt; 100; x++)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if(x == 10)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18A788EF-078B-C547-81F9-CA02C1169A20}"/>
              </a:ext>
            </a:extLst>
          </p:cNvPr>
          <p:cNvSpPr/>
          <p:nvPr/>
        </p:nvSpPr>
        <p:spPr>
          <a:xfrm>
            <a:off x="8441179" y="3536126"/>
            <a:ext cx="3786188" cy="700088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0123456789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17C7A-5AD9-BB42-AC66-5DEA244CC162}"/>
              </a:ext>
            </a:extLst>
          </p:cNvPr>
          <p:cNvSpPr txBox="1"/>
          <p:nvPr/>
        </p:nvSpPr>
        <p:spPr>
          <a:xfrm>
            <a:off x="1489229" y="4997409"/>
            <a:ext cx="4921953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for(int x =  1; x &lt; 10; x++)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if(x%2 == 0)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9B78E545-AACE-F448-BFEE-45B3ADEE260E}"/>
              </a:ext>
            </a:extLst>
          </p:cNvPr>
          <p:cNvSpPr/>
          <p:nvPr/>
        </p:nvSpPr>
        <p:spPr>
          <a:xfrm>
            <a:off x="2057111" y="6300011"/>
            <a:ext cx="3786188" cy="700088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13579</a:t>
            </a:r>
          </a:p>
        </p:txBody>
      </p:sp>
    </p:spTree>
    <p:extLst>
      <p:ext uri="{BB962C8B-B14F-4D97-AF65-F5344CB8AC3E}">
        <p14:creationId xmlns:p14="http://schemas.microsoft.com/office/powerpoint/2010/main" val="408104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552</Words>
  <Application>Microsoft Macintosh PowerPoint</Application>
  <PresentationFormat>Custom</PresentationFormat>
  <Paragraphs>100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Consolas</vt:lpstr>
      <vt:lpstr>Franklin Gothic Book</vt:lpstr>
      <vt:lpstr>Microsoft Sans Serif</vt:lpstr>
      <vt:lpstr>Proxima Nova</vt:lpstr>
      <vt:lpstr>Vitesse Light</vt:lpstr>
      <vt:lpstr>Office Theme</vt:lpstr>
      <vt:lpstr>PowerPoint Presentation</vt:lpstr>
      <vt:lpstr>Review</vt:lpstr>
      <vt:lpstr>While Loop</vt:lpstr>
      <vt:lpstr>For Loop</vt:lpstr>
      <vt:lpstr>Do While Loop</vt:lpstr>
      <vt:lpstr>Changing loop order: Break / Continue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14</cp:revision>
  <dcterms:created xsi:type="dcterms:W3CDTF">2020-03-17T17:54:44Z</dcterms:created>
  <dcterms:modified xsi:type="dcterms:W3CDTF">2020-04-11T04:31:12Z</dcterms:modified>
</cp:coreProperties>
</file>