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0" autoAdjust="0"/>
    <p:restoredTop sz="95994" autoAdjust="0"/>
  </p:normalViewPr>
  <p:slideViewPr>
    <p:cSldViewPr snapToGrid="0" snapToObjects="1">
      <p:cViewPr>
        <p:scale>
          <a:sx n="104" d="100"/>
          <a:sy n="104" d="100"/>
        </p:scale>
        <p:origin x="-48" y="1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663305"/>
            <a:ext cx="3306251" cy="739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22582" y="7145451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77557" y="7508206"/>
            <a:ext cx="3511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 Overloading and Asserts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2318548"/>
            <a:ext cx="6980638" cy="395089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public,  private, protected, or blank (package protected)</a:t>
            </a:r>
          </a:p>
          <a:p>
            <a:pPr lvl="1"/>
            <a:r>
              <a:rPr lang="en-US" dirty="0"/>
              <a:t>we often use public or private</a:t>
            </a:r>
          </a:p>
          <a:p>
            <a:pPr lvl="1"/>
            <a:r>
              <a:rPr lang="en-US" dirty="0"/>
              <a:t>private is class only</a:t>
            </a:r>
          </a:p>
          <a:p>
            <a:pPr lvl="1"/>
            <a:r>
              <a:rPr lang="en-US" dirty="0"/>
              <a:t>public other classes have access</a:t>
            </a:r>
          </a:p>
          <a:p>
            <a:r>
              <a:rPr lang="en-US" dirty="0"/>
              <a:t>(return) TYPE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Can be any type + void. </a:t>
            </a:r>
          </a:p>
          <a:p>
            <a:pPr lvl="2"/>
            <a:r>
              <a:rPr lang="en-US" dirty="0"/>
              <a:t>Classes you create are objects, that can be returned</a:t>
            </a:r>
          </a:p>
          <a:p>
            <a:pPr lvl="1"/>
            <a:r>
              <a:rPr lang="en-US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4421483" y="1691080"/>
            <a:ext cx="497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2" y="2318548"/>
            <a:ext cx="5192888" cy="32095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084930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dirty="0"/>
              <a:t>We keep it DRY (Don’t Repeat Yourself)</a:t>
            </a:r>
          </a:p>
          <a:p>
            <a:pPr lvl="1"/>
            <a:r>
              <a:rPr lang="en-US" dirty="0"/>
              <a:t>Make the more specific method do the work</a:t>
            </a:r>
          </a:p>
          <a:p>
            <a:pPr lvl="1"/>
            <a:r>
              <a:rPr lang="en-US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1945984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4003532"/>
            <a:ext cx="6073252" cy="1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use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Only errors if the method is erroring, else nothing prints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C5B-9C7E-1047-8360-1E8B782A1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6887" y="1776683"/>
            <a:ext cx="4129087" cy="1220847"/>
          </a:xfrm>
        </p:spPr>
        <p:txBody>
          <a:bodyPr/>
          <a:lstStyle/>
          <a:p>
            <a:pPr fontAlgn="base"/>
            <a:r>
              <a:rPr lang="en-US" dirty="0"/>
              <a:t>Key thing to remember: </a:t>
            </a:r>
            <a:r>
              <a:rPr lang="en-US" b="1" dirty="0"/>
              <a:t> </a:t>
            </a:r>
            <a:r>
              <a:rPr lang="en-US" b="1" i="1" dirty="0"/>
              <a:t>-</a:t>
            </a:r>
            <a:r>
              <a:rPr lang="en-US" b="1" i="1" dirty="0" err="1"/>
              <a:t>ea</a:t>
            </a:r>
            <a:r>
              <a:rPr lang="en-US" i="1" dirty="0"/>
              <a:t> </a:t>
            </a:r>
            <a:r>
              <a:rPr lang="en-US" dirty="0"/>
              <a:t>needs to be a command line option, or it will ignore asserts.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8072" y="3571489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1047616" y="5458311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489</Words>
  <Application>Microsoft Macintosh PowerPoint</Application>
  <PresentationFormat>Custom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Method Overloading</vt:lpstr>
      <vt:lpstr>Reminder: Keep It Simple</vt:lpstr>
      <vt:lpstr>What about debugging?</vt:lpstr>
      <vt:lpstr>Debugging</vt:lpstr>
      <vt:lpstr>assert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2020-03-17T21:41:47Z</dcterms:created>
  <dcterms:modified xsi:type="dcterms:W3CDTF">2020-04-11T06:31:42Z</dcterms:modified>
</cp:coreProperties>
</file>