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6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960" y="2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800972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054" y="7508206"/>
            <a:ext cx="33397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436425" cy="3692357"/>
          </a:xfrm>
        </p:spPr>
        <p:txBody>
          <a:bodyPr/>
          <a:lstStyle/>
          <a:p>
            <a:r>
              <a:rPr lang="en-US" dirty="0"/>
              <a:t>For every value you want to store</a:t>
            </a:r>
          </a:p>
          <a:p>
            <a:pPr lvl="1"/>
            <a:r>
              <a:rPr lang="en-US" dirty="0"/>
              <a:t>You need a variable</a:t>
            </a:r>
          </a:p>
          <a:p>
            <a:r>
              <a:rPr lang="en-US" dirty="0"/>
              <a:t>What if you want to store 100 values? 10,000 values?</a:t>
            </a:r>
          </a:p>
          <a:p>
            <a:pPr lvl="1"/>
            <a:r>
              <a:rPr lang="en-US" dirty="0"/>
              <a:t>Introducing Arrays </a:t>
            </a:r>
          </a:p>
          <a:p>
            <a:pPr lvl="1"/>
            <a:r>
              <a:rPr lang="en-US" dirty="0"/>
              <a:t>Reserving memory for storing values, in order from the 0 index</a:t>
            </a:r>
          </a:p>
          <a:p>
            <a:r>
              <a:rPr lang="en-US" dirty="0"/>
              <a:t>Sound Familiar -  Recall String</a:t>
            </a:r>
          </a:p>
          <a:p>
            <a:pPr lvl="1"/>
            <a:r>
              <a:rPr lang="en-US" dirty="0"/>
              <a:t>The  String object contains </a:t>
            </a:r>
          </a:p>
          <a:p>
            <a:pPr lvl="2"/>
            <a:r>
              <a:rPr lang="en-US" dirty="0"/>
              <a:t>chars in order!</a:t>
            </a:r>
          </a:p>
          <a:p>
            <a:pPr lvl="1"/>
            <a:r>
              <a:rPr lang="en-US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dirty="0"/>
              <a:t>builds an array with six elements. </a:t>
            </a:r>
          </a:p>
          <a:p>
            <a:pPr lvl="1"/>
            <a:r>
              <a:rPr lang="en-US" dirty="0"/>
              <a:t>with those values in the memory locations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palindrome =  new char[6];  // declare the size of the array (more common)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24775"/>
          </a:xfrm>
        </p:spPr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871025" cy="42886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dirty="0"/>
          </a:p>
          <a:p>
            <a:r>
              <a:rPr lang="en-US" dirty="0"/>
              <a:t>Format is: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765925" y="5091140"/>
            <a:ext cx="6394450" cy="38253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544125" cy="5409751"/>
          </a:xfrm>
        </p:spPr>
        <p:txBody>
          <a:bodyPr/>
          <a:lstStyle/>
          <a:p>
            <a:r>
              <a:rPr lang="en-US" dirty="0"/>
              <a:t>Array size allocated to size 10 </a:t>
            </a:r>
          </a:p>
          <a:p>
            <a:pPr lvl="1"/>
            <a:r>
              <a:rPr lang="en-US" dirty="0"/>
              <a:t>0..9 indices valid</a:t>
            </a:r>
          </a:p>
          <a:p>
            <a:r>
              <a:rPr lang="en-US" dirty="0" err="1"/>
              <a:t>rhps</a:t>
            </a:r>
            <a:r>
              <a:rPr lang="en-US" dirty="0"/>
              <a:t>[20]</a:t>
            </a:r>
          </a:p>
          <a:p>
            <a:pPr lvl="1"/>
            <a:r>
              <a:rPr lang="en-US" dirty="0"/>
              <a:t>throws </a:t>
            </a:r>
            <a:r>
              <a:rPr lang="en-US" dirty="0" err="1"/>
              <a:t>IndexOutOfBoundsException</a:t>
            </a:r>
            <a:r>
              <a:rPr lang="en-US" dirty="0"/>
              <a:t>!</a:t>
            </a:r>
          </a:p>
          <a:p>
            <a:r>
              <a:rPr lang="en-US" dirty="0"/>
              <a:t>How to check for that?</a:t>
            </a:r>
          </a:p>
          <a:p>
            <a:pPr lvl="1"/>
            <a:r>
              <a:rPr lang="en-US" dirty="0"/>
              <a:t>.length</a:t>
            </a:r>
          </a:p>
          <a:p>
            <a:pPr lvl="1"/>
            <a:r>
              <a:rPr lang="en-US" dirty="0"/>
              <a:t>notice no </a:t>
            </a:r>
            <a:r>
              <a:rPr lang="en-US" dirty="0" err="1"/>
              <a:t>parens</a:t>
            </a:r>
            <a:r>
              <a:rPr lang="en-US" dirty="0"/>
              <a:t>, command, not a method</a:t>
            </a:r>
          </a:p>
          <a:p>
            <a:r>
              <a:rPr lang="en-US" dirty="0" err="1"/>
              <a:t>rhps.length</a:t>
            </a:r>
            <a:endParaRPr lang="en-US" dirty="0"/>
          </a:p>
          <a:p>
            <a:pPr lvl="1"/>
            <a:r>
              <a:rPr lang="en-US" dirty="0"/>
              <a:t>returns 10</a:t>
            </a:r>
          </a:p>
          <a:p>
            <a:r>
              <a:rPr lang="en-US" dirty="0"/>
              <a:t>which means</a:t>
            </a:r>
          </a:p>
          <a:p>
            <a:pPr lvl="1"/>
            <a:r>
              <a:rPr lang="en-US" dirty="0"/>
              <a:t>we always know the 1</a:t>
            </a:r>
            <a:r>
              <a:rPr lang="en-US" baseline="30000" dirty="0"/>
              <a:t>st</a:t>
            </a:r>
            <a:r>
              <a:rPr lang="en-US" dirty="0"/>
              <a:t> index (0)</a:t>
            </a:r>
          </a:p>
          <a:p>
            <a:pPr lvl="1"/>
            <a:r>
              <a:rPr lang="en-US" dirty="0"/>
              <a:t>and the last (rhps.length-1)</a:t>
            </a:r>
          </a:p>
          <a:p>
            <a:pPr lvl="1"/>
            <a:r>
              <a:rPr lang="en-US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6727825" y="1462404"/>
            <a:ext cx="6718300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7757099" y="1463722"/>
            <a:ext cx="5432425" cy="372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Remember -  arrays are variables in order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name = variable start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[index] which variable in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Like all variables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set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used</a:t>
            </a:r>
          </a:p>
          <a:p>
            <a:pPr marL="79504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they are modified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Above all - they take practice!!</a:t>
            </a:r>
          </a:p>
        </p:txBody>
      </p:sp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700</Words>
  <Application>Microsoft Macintosh PowerPoint</Application>
  <PresentationFormat>Custom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2020-03-17T22:55:58Z</dcterms:created>
  <dcterms:modified xsi:type="dcterms:W3CDTF">2020-04-11T06:43:14Z</dcterms:modified>
</cp:coreProperties>
</file>