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3817600" cy="7772400"/>
  <p:notesSz cx="6858000" cy="9144000"/>
  <p:defaultTextStyle>
    <a:defPPr>
      <a:defRPr lang="en-US"/>
    </a:defPPr>
    <a:lvl1pPr marL="0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092529"/>
    <a:srgbClr val="1E4D2B"/>
    <a:srgbClr val="C10065"/>
    <a:srgbClr val="CC006A"/>
    <a:srgbClr val="404140"/>
    <a:srgbClr val="DAD490"/>
    <a:srgbClr val="E1963E"/>
    <a:srgbClr val="E57D30"/>
    <a:srgbClr val="55A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248" autoAdjust="0"/>
    <p:restoredTop sz="95994" autoAdjust="0"/>
  </p:normalViewPr>
  <p:slideViewPr>
    <p:cSldViewPr snapToGrid="0" snapToObjects="1">
      <p:cViewPr varScale="1">
        <p:scale>
          <a:sx n="113" d="100"/>
          <a:sy n="113" d="100"/>
        </p:scale>
        <p:origin x="888" y="184"/>
      </p:cViewPr>
      <p:guideLst>
        <p:guide orient="horz" pos="2448"/>
        <p:guide pos="4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E51A5-B478-1E40-8CBB-0DAA8831E99D}" type="datetimeFigureOut">
              <a:rPr lang="en-US" smtClean="0"/>
              <a:t>4/11/20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AD578-DED7-9640-8F31-2B6A02B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78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D587F-861E-6740-9643-E3DDAE89B8D6}" type="datetimeFigureOut">
              <a:rPr lang="en-US" smtClean="0"/>
              <a:t>4/11/20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32F50-0B60-B34B-8422-4E195A5AE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754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6436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468975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9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557" y="6748467"/>
            <a:ext cx="3078083" cy="68848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10886026" y="7231207"/>
            <a:ext cx="2497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10537902" y="7508206"/>
            <a:ext cx="3350855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</a:t>
            </a:r>
            <a:r>
              <a:rPr lang="en-US" sz="800" b="0" i="0" u="none" strike="noStrike" dirty="0" err="1">
                <a:solidFill>
                  <a:srgbClr val="7F7F7F"/>
                </a:solidFill>
                <a:effectLst/>
                <a:latin typeface="Proxima Nova"/>
              </a:rPr>
              <a:t>Albert.Lionelle@colostate.edu</a:t>
            </a: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)</a:t>
            </a:r>
            <a:endParaRPr lang="en-US" sz="800" b="0" dirty="0">
              <a:solidFill>
                <a:srgbClr val="7F7F7F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4480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4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3" y="5115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9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4" y="397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3" y="1725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89" r:id="rId3"/>
    <p:sldLayoutId id="2147483690" r:id="rId4"/>
    <p:sldLayoutId id="2147483665" r:id="rId5"/>
    <p:sldLayoutId id="2147483679" r:id="rId6"/>
    <p:sldLayoutId id="2147483649" r:id="rId7"/>
    <p:sldLayoutId id="2147483666" r:id="rId8"/>
    <p:sldLayoutId id="2147483668" r:id="rId9"/>
    <p:sldLayoutId id="2147483683" r:id="rId10"/>
    <p:sldLayoutId id="2147483687" r:id="rId11"/>
    <p:sldLayoutId id="2147483688" r:id="rId12"/>
    <p:sldLayoutId id="2147483669" r:id="rId13"/>
    <p:sldLayoutId id="2147483650" r:id="rId14"/>
    <p:sldLayoutId id="2147483686" r:id="rId15"/>
    <p:sldLayoutId id="2147483661" r:id="rId16"/>
    <p:sldLayoutId id="2147483680" r:id="rId17"/>
    <p:sldLayoutId id="2147483670" r:id="rId18"/>
    <p:sldLayoutId id="2147483681" r:id="rId19"/>
    <p:sldLayoutId id="2147483691" r:id="rId20"/>
    <p:sldLayoutId id="2147483682" r:id="rId21"/>
    <p:sldLayoutId id="2147483677" r:id="rId22"/>
    <p:sldLayoutId id="2147483692" r:id="rId23"/>
    <p:sldLayoutId id="2147483672" r:id="rId24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30EDF-82C3-4D4E-8F52-61F2DB42DA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075" y="2695562"/>
            <a:ext cx="12561453" cy="1107996"/>
          </a:xfrm>
        </p:spPr>
        <p:txBody>
          <a:bodyPr/>
          <a:lstStyle/>
          <a:p>
            <a:r>
              <a:rPr lang="en-US" dirty="0"/>
              <a:t>Reading Files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77C9B-9163-FB49-9FDB-50914D5C9E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0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3FFEF0-EAC6-454C-9E58-568E0B3AD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IO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4CD88C-B718-634B-8318-80188AABD77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2" y="1463722"/>
            <a:ext cx="12561453" cy="5668283"/>
          </a:xfrm>
        </p:spPr>
        <p:txBody>
          <a:bodyPr/>
          <a:lstStyle/>
          <a:p>
            <a:pPr fontAlgn="base"/>
            <a:r>
              <a:rPr lang="en-US" dirty="0"/>
              <a:t>Java makes it really simple - </a:t>
            </a:r>
          </a:p>
          <a:p>
            <a:pPr lvl="1" fontAlgn="base"/>
            <a:r>
              <a:rPr lang="en-US" dirty="0"/>
              <a:t>File x = new File(“File/location/name”)   </a:t>
            </a:r>
          </a:p>
          <a:p>
            <a:pPr fontAlgn="base"/>
            <a:r>
              <a:rPr lang="en-US" dirty="0"/>
              <a:t>Note: For this class, we use File over </a:t>
            </a:r>
            <a:r>
              <a:rPr lang="en-US" dirty="0" err="1"/>
              <a:t>FileInputStream</a:t>
            </a:r>
            <a:r>
              <a:rPr lang="en-US" dirty="0"/>
              <a:t>. The differences come into play much later.</a:t>
            </a:r>
          </a:p>
          <a:p>
            <a:pPr fontAlgn="base"/>
            <a:r>
              <a:rPr lang="en-US" dirty="0"/>
              <a:t>However, you must first understand how files are stored…</a:t>
            </a:r>
          </a:p>
          <a:p>
            <a:pPr fontAlgn="base"/>
            <a:r>
              <a:rPr lang="en-US" dirty="0"/>
              <a:t>Files are …</a:t>
            </a:r>
          </a:p>
          <a:p>
            <a:pPr lvl="1" fontAlgn="base"/>
            <a:r>
              <a:rPr lang="en-US" dirty="0"/>
              <a:t>Memory stored on your disk </a:t>
            </a:r>
          </a:p>
          <a:p>
            <a:pPr lvl="1" fontAlgn="base"/>
            <a:r>
              <a:rPr lang="en-US" dirty="0"/>
              <a:t>Made up of Bits and </a:t>
            </a:r>
            <a:r>
              <a:rPr lang="en-US" b="1" dirty="0"/>
              <a:t>Bytes</a:t>
            </a:r>
            <a:r>
              <a:rPr lang="en-US" dirty="0"/>
              <a:t> (usually people just say bytes)</a:t>
            </a:r>
          </a:p>
          <a:p>
            <a:pPr lvl="1" fontAlgn="base"/>
            <a:r>
              <a:rPr lang="en-US" dirty="0"/>
              <a:t>Contain</a:t>
            </a:r>
          </a:p>
          <a:p>
            <a:pPr lvl="2" fontAlgn="base"/>
            <a:r>
              <a:rPr lang="en-US" dirty="0"/>
              <a:t>Name</a:t>
            </a:r>
          </a:p>
          <a:p>
            <a:pPr lvl="2" fontAlgn="base"/>
            <a:r>
              <a:rPr lang="en-US" dirty="0"/>
              <a:t>Extension (technically optional on some OSes) </a:t>
            </a:r>
          </a:p>
          <a:p>
            <a:pPr lvl="3" fontAlgn="base"/>
            <a:r>
              <a:rPr lang="en-US" dirty="0"/>
              <a:t>So the OS knows what to do with the file</a:t>
            </a:r>
          </a:p>
          <a:p>
            <a:pPr lvl="2" fontAlgn="base"/>
            <a:r>
              <a:rPr lang="en-US" dirty="0" err="1"/>
              <a:t>Data.csv</a:t>
            </a:r>
            <a:endParaRPr lang="en-US" dirty="0"/>
          </a:p>
          <a:p>
            <a:pPr lvl="2" fontAlgn="base"/>
            <a:r>
              <a:rPr lang="en-US" dirty="0" err="1"/>
              <a:t>Hello.txt</a:t>
            </a:r>
            <a:endParaRPr lang="en-US" dirty="0"/>
          </a:p>
          <a:p>
            <a:pPr lvl="2" fontAlgn="base"/>
            <a:r>
              <a:rPr lang="en-US" dirty="0" err="1"/>
              <a:t>Index.html</a:t>
            </a:r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620380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9077D-AA23-244E-858B-FC9F12DDE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Files in Java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162931-48BA-F74D-8467-8A30C04935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4974567"/>
          </a:xfrm>
        </p:spPr>
        <p:txBody>
          <a:bodyPr/>
          <a:lstStyle/>
          <a:p>
            <a:pPr fontAlgn="base"/>
            <a:r>
              <a:rPr lang="en-US" dirty="0"/>
              <a:t>Consider Scanner</a:t>
            </a:r>
          </a:p>
          <a:p>
            <a:pPr lvl="1" fontAlgn="base"/>
            <a:r>
              <a:rPr lang="en-US" dirty="0"/>
              <a:t>Reads in from a Stream </a:t>
            </a:r>
          </a:p>
          <a:p>
            <a:pPr lvl="1" fontAlgn="base"/>
            <a:r>
              <a:rPr lang="en-US" dirty="0"/>
              <a:t>A file is a stream of bytes! Scanner works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Scanner scanner = new Scanner(new File(“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input.txt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”));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String line =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scanner.nextLine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(); // this is most common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double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dbl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scanner.nextDouble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();  // reads the next token, tries to convert to double</a:t>
            </a:r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scanner.hasNextLine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(); // great if grabbing lines only (most common)</a:t>
            </a:r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scanner.hasNext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(); // is true until End of File (EOF).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/>
              <a:t>Putting it together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Scanner in = new Scanner (new File("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input.txt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"));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5291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5E2CC-6477-4542-B722-E23F1B732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printed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50E79D-CD70-644F-A506-BE80CC09A3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652000" y="2433508"/>
            <a:ext cx="3537528" cy="1234674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1.0 </a:t>
            </a:r>
          </a:p>
        </p:txBody>
      </p:sp>
      <p:pic>
        <p:nvPicPr>
          <p:cNvPr id="1029" name="Picture 5">
            <a:extLst>
              <a:ext uri="{FF2B5EF4-FFF2-40B4-BE49-F238E27FC236}">
                <a16:creationId xmlns:a16="http://schemas.microsoft.com/office/drawing/2014/main" id="{7C8514A4-C17E-624A-9CB7-1246375874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071" y="1776682"/>
            <a:ext cx="7959295" cy="3557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>
            <a:extLst>
              <a:ext uri="{FF2B5EF4-FFF2-40B4-BE49-F238E27FC236}">
                <a16:creationId xmlns:a16="http://schemas.microsoft.com/office/drawing/2014/main" id="{5B08F8CF-1BD6-2D47-A05C-58F65B99F6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071" y="5686448"/>
            <a:ext cx="7959295" cy="984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6393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E493D-A269-8645-A45F-03A1C3920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Line Only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E40F47-E4FB-1248-9138-A7B9A08698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3692357"/>
          </a:xfrm>
        </p:spPr>
        <p:txBody>
          <a:bodyPr/>
          <a:lstStyle/>
          <a:p>
            <a:pPr fontAlgn="base"/>
            <a:r>
              <a:rPr lang="en-US" dirty="0"/>
              <a:t> We can access one line</a:t>
            </a:r>
          </a:p>
          <a:p>
            <a:pPr lvl="1" fontAlgn="base"/>
            <a:r>
              <a:rPr lang="en-US" dirty="0"/>
              <a:t>How do we access multiple lines?</a:t>
            </a:r>
          </a:p>
          <a:p>
            <a:pPr lvl="1" fontAlgn="base"/>
            <a:r>
              <a:rPr lang="en-US" dirty="0"/>
              <a:t>Repeat the action!</a:t>
            </a:r>
          </a:p>
          <a:p>
            <a:pPr lvl="1" fontAlgn="base"/>
            <a:r>
              <a:rPr lang="en-US" dirty="0"/>
              <a:t>LOOPS</a:t>
            </a:r>
          </a:p>
          <a:p>
            <a:pPr fontAlgn="base"/>
            <a:r>
              <a:rPr lang="en-US" dirty="0"/>
              <a:t>What methods return true or false in scanner?</a:t>
            </a:r>
          </a:p>
          <a:p>
            <a:pPr lvl="1" fontAlgn="base"/>
            <a:r>
              <a:rPr lang="en-US" dirty="0" err="1"/>
              <a:t>hasNextLine</a:t>
            </a:r>
            <a:r>
              <a:rPr lang="en-US" dirty="0"/>
              <a:t>() or </a:t>
            </a:r>
            <a:r>
              <a:rPr lang="en-US" dirty="0" err="1"/>
              <a:t>hasNext</a:t>
            </a:r>
            <a:r>
              <a:rPr lang="en-US" dirty="0"/>
              <a:t>()  </a:t>
            </a:r>
          </a:p>
          <a:p>
            <a:pPr lvl="1" fontAlgn="base"/>
            <a:r>
              <a:rPr lang="en-US" dirty="0" err="1"/>
              <a:t>hasNextLine</a:t>
            </a:r>
            <a:r>
              <a:rPr lang="en-US" dirty="0"/>
              <a:t>() is more common</a:t>
            </a:r>
          </a:p>
          <a:p>
            <a:pPr fontAlgn="base"/>
            <a:r>
              <a:rPr lang="en-US" dirty="0"/>
              <a:t>Perfect case for a while loop!</a:t>
            </a:r>
          </a:p>
          <a:p>
            <a:pPr lvl="1" fontAlgn="base"/>
            <a:r>
              <a:rPr lang="en-US" dirty="0"/>
              <a:t>Let’s look at that code</a:t>
            </a:r>
          </a:p>
        </p:txBody>
      </p:sp>
    </p:spTree>
    <p:extLst>
      <p:ext uri="{BB962C8B-B14F-4D97-AF65-F5344CB8AC3E}">
        <p14:creationId xmlns:p14="http://schemas.microsoft.com/office/powerpoint/2010/main" val="2398376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1E41F-2A5D-E94D-BB2A-A5EA144EF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Out Contents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29B8C7-1EF3-5940-B550-789F2D93661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757769" y="1776682"/>
            <a:ext cx="3512128" cy="262969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code would print to the console…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This is my awesome</a:t>
            </a:r>
            <a:br>
              <a:rPr lang="en-US" dirty="0"/>
            </a:br>
            <a:r>
              <a:rPr lang="en-US" dirty="0"/>
              <a:t>file with a number 22. 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Look out!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8D97854-925B-D645-9802-4AA257AFFC1D}"/>
              </a:ext>
            </a:extLst>
          </p:cNvPr>
          <p:cNvSpPr/>
          <p:nvPr/>
        </p:nvSpPr>
        <p:spPr>
          <a:xfrm>
            <a:off x="393700" y="1776682"/>
            <a:ext cx="8394700" cy="4093428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public static void main(Strings[]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en-US" dirty="0"/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try {</a:t>
            </a:r>
            <a:endParaRPr lang="en-US" dirty="0"/>
          </a:p>
          <a:p>
            <a:pPr marL="457200">
              <a:spcBef>
                <a:spcPts val="400"/>
              </a:spcBef>
              <a:spcAft>
                <a:spcPts val="4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Scanner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fileHandler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new Scanner(new File(“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file.txt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”))</a:t>
            </a:r>
            <a:endParaRPr lang="en-US" dirty="0"/>
          </a:p>
          <a:p>
            <a:pPr marL="457200">
              <a:spcBef>
                <a:spcPts val="400"/>
              </a:spcBef>
              <a:spcAft>
                <a:spcPts val="4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while(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fileHandler.hasNext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 {</a:t>
            </a:r>
            <a:endParaRPr lang="en-US" dirty="0"/>
          </a:p>
          <a:p>
            <a:pPr marL="457200">
              <a:spcBef>
                <a:spcPts val="400"/>
              </a:spcBef>
              <a:spcAft>
                <a:spcPts val="4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System.out.println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fileHandler.nextLine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  <a:endParaRPr lang="en-US" dirty="0"/>
          </a:p>
          <a:p>
            <a:pPr marL="457200">
              <a:spcBef>
                <a:spcPts val="400"/>
              </a:spcBef>
              <a:spcAft>
                <a:spcPts val="4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}catch(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IOException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en-US" dirty="0"/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// what happens if the file is not there??</a:t>
            </a:r>
            <a:endParaRPr lang="en-US" dirty="0"/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}</a:t>
            </a:r>
            <a:endParaRPr lang="en-US" dirty="0"/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18A5AA-CCB4-9E49-8313-448A4E67D0D0}"/>
              </a:ext>
            </a:extLst>
          </p:cNvPr>
          <p:cNvSpPr/>
          <p:nvPr/>
        </p:nvSpPr>
        <p:spPr>
          <a:xfrm>
            <a:off x="2635828" y="5983356"/>
            <a:ext cx="3238500" cy="1323439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This is my awesome</a:t>
            </a:r>
            <a:endParaRPr lang="en-US" dirty="0"/>
          </a:p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file with a number 22. </a:t>
            </a:r>
            <a:endParaRPr lang="en-US" dirty="0"/>
          </a:p>
          <a:p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Look out!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400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34E8A-B8C7-EC49-A694-7AA4D3D50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Useful Case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7BB643-CC13-5F48-B7D6-FDE4A1E7E2C9}"/>
              </a:ext>
            </a:extLst>
          </p:cNvPr>
          <p:cNvSpPr/>
          <p:nvPr/>
        </p:nvSpPr>
        <p:spPr>
          <a:xfrm>
            <a:off x="628075" y="1837254"/>
            <a:ext cx="10693400" cy="3272691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public static void main(Strings[]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en-US" dirty="0"/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try {</a:t>
            </a:r>
            <a:endParaRPr lang="en-US" dirty="0"/>
          </a:p>
          <a:p>
            <a:pPr marL="457200">
              <a:spcBef>
                <a:spcPts val="400"/>
              </a:spcBef>
              <a:spcAft>
                <a:spcPts val="4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Scanner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fileHandler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new Scanner(new File(“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file.txt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”))</a:t>
            </a:r>
            <a:endParaRPr lang="en-US" dirty="0"/>
          </a:p>
          <a:p>
            <a:pPr marL="457200">
              <a:spcBef>
                <a:spcPts val="400"/>
              </a:spcBef>
              <a:spcAft>
                <a:spcPts val="4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while(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fileHandler.hasNext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 {</a:t>
            </a:r>
            <a:endParaRPr lang="en-US" dirty="0"/>
          </a:p>
          <a:p>
            <a:pPr marL="457200">
              <a:spcBef>
                <a:spcPts val="400"/>
              </a:spcBef>
              <a:spcAft>
                <a:spcPts val="4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dosomething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fileHandler.nextLine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()); // method that handles strings</a:t>
            </a:r>
            <a:endParaRPr lang="en-US" dirty="0"/>
          </a:p>
          <a:p>
            <a:pPr marL="457200">
              <a:spcBef>
                <a:spcPts val="400"/>
              </a:spcBef>
              <a:spcAft>
                <a:spcPts val="4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}catch(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IOException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System.out.println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(“error”);}</a:t>
            </a:r>
            <a:endParaRPr lang="en-US" dirty="0"/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F04A02-6B5E-194B-8FAD-764A48E18EA4}"/>
              </a:ext>
            </a:extLst>
          </p:cNvPr>
          <p:cNvSpPr/>
          <p:nvPr/>
        </p:nvSpPr>
        <p:spPr>
          <a:xfrm>
            <a:off x="628075" y="5388646"/>
            <a:ext cx="6908800" cy="1631216"/>
          </a:xfrm>
          <a:prstGeom prst="rect">
            <a:avLst/>
          </a:prstGeom>
          <a:solidFill>
            <a:schemeClr val="bg2"/>
          </a:solidFill>
        </p:spPr>
        <p:txBody>
          <a:bodyPr>
            <a:sp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public static void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dosomething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(String line) {</a:t>
            </a:r>
            <a:endParaRPr lang="en-US" dirty="0"/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// now I can just treat the line as a String</a:t>
            </a:r>
            <a:endParaRPr lang="en-US" dirty="0"/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// maybe count the characters?</a:t>
            </a:r>
            <a:endParaRPr lang="en-US" dirty="0"/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584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31910DE5-B791-3B46-B211-001FA3515BA1}" vid="{6952B2FF-1D33-344D-9507-8DB4983233D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</TotalTime>
  <Words>480</Words>
  <Application>Microsoft Macintosh PowerPoint</Application>
  <PresentationFormat>Custom</PresentationFormat>
  <Paragraphs>68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Consolas</vt:lpstr>
      <vt:lpstr>Franklin Gothic Book</vt:lpstr>
      <vt:lpstr>Proxima Nova</vt:lpstr>
      <vt:lpstr>Vitesse Light</vt:lpstr>
      <vt:lpstr>Office Theme</vt:lpstr>
      <vt:lpstr>PowerPoint Presentation</vt:lpstr>
      <vt:lpstr>File IO</vt:lpstr>
      <vt:lpstr>Reading Files in Java</vt:lpstr>
      <vt:lpstr>What is printed</vt:lpstr>
      <vt:lpstr>One Line Only</vt:lpstr>
      <vt:lpstr>Printing Out Contents</vt:lpstr>
      <vt:lpstr>More Useful Case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Lionelle,Albert</dc:creator>
  <cp:lastModifiedBy>Lionelle,Albert</cp:lastModifiedBy>
  <cp:revision>5</cp:revision>
  <dcterms:created xsi:type="dcterms:W3CDTF">2020-03-18T03:42:52Z</dcterms:created>
  <dcterms:modified xsi:type="dcterms:W3CDTF">2020-04-11T06:58:11Z</dcterms:modified>
</cp:coreProperties>
</file>