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0" autoAdjust="0"/>
    <p:restoredTop sz="95994" autoAdjust="0"/>
  </p:normalViewPr>
  <p:slideViewPr>
    <p:cSldViewPr snapToGrid="0" snapToObjects="1">
      <p:cViewPr varScale="1">
        <p:scale>
          <a:sx n="88" d="100"/>
          <a:sy n="88" d="100"/>
        </p:scale>
        <p:origin x="192" y="44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0769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br>
              <a:rPr lang="en-US" dirty="0"/>
            </a:br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241</Words>
  <Application>Microsoft Macintosh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What are computers good at?</vt:lpstr>
      <vt:lpstr>Loop Types in Java (and most langs)</vt:lpstr>
      <vt:lpstr>While Loop</vt:lpstr>
      <vt:lpstr>For Loop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2020-03-09T22:21:06Z</dcterms:created>
  <dcterms:modified xsi:type="dcterms:W3CDTF">2020-03-09T22:43:56Z</dcterms:modified>
</cp:coreProperties>
</file>