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88132/whats-the-difference-between-a-toggle-switch-radio-buttons-and-a-tickbox-wha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260B5-D47B-724E-8478-896F93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FF8-F148-C445-A769-B130FBFA1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79883"/>
            <a:ext cx="12561453" cy="2426562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0.0;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endParaRPr lang="en-US" dirty="0"/>
          </a:p>
          <a:p>
            <a:r>
              <a:rPr lang="en-US" dirty="0"/>
              <a:t>What is the value of a TYPE?</a:t>
            </a:r>
          </a:p>
          <a:p>
            <a:r>
              <a:rPr lang="en-US" dirty="0"/>
              <a:t>Why do we have it?</a:t>
            </a:r>
          </a:p>
        </p:txBody>
      </p:sp>
    </p:spTree>
    <p:extLst>
      <p:ext uri="{BB962C8B-B14F-4D97-AF65-F5344CB8AC3E}">
        <p14:creationId xmlns:p14="http://schemas.microsoft.com/office/powerpoint/2010/main" val="41880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BC493-9215-9841-80BE-1712E84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Binary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BCAB-E4E2-5449-B424-DB1EE16A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5717"/>
            <a:ext cx="6280725" cy="5896038"/>
          </a:xfrm>
        </p:spPr>
        <p:txBody>
          <a:bodyPr/>
          <a:lstStyle/>
          <a:p>
            <a:r>
              <a:rPr lang="en-US" dirty="0"/>
              <a:t>Binary – two state system</a:t>
            </a:r>
          </a:p>
          <a:p>
            <a:pPr lvl="1"/>
            <a:r>
              <a:rPr lang="en-US" dirty="0"/>
              <a:t>1 for on</a:t>
            </a:r>
          </a:p>
          <a:p>
            <a:pPr lvl="1"/>
            <a:r>
              <a:rPr lang="en-US" dirty="0"/>
              <a:t>0 for off</a:t>
            </a:r>
          </a:p>
          <a:p>
            <a:r>
              <a:rPr lang="en-US" dirty="0"/>
              <a:t>Each 0 and 1 is called a bit </a:t>
            </a:r>
          </a:p>
          <a:p>
            <a:r>
              <a:rPr lang="en-US" dirty="0"/>
              <a:t>8  bits is called a byte</a:t>
            </a:r>
          </a:p>
          <a:p>
            <a:pPr lvl="1"/>
            <a:r>
              <a:rPr lang="en-US" dirty="0"/>
              <a:t>Contains 255 states (128+64+32+16+8+4+2+1)</a:t>
            </a:r>
          </a:p>
          <a:p>
            <a:r>
              <a:rPr lang="en-US" dirty="0"/>
              <a:t>1000  bytes is a kilobyte</a:t>
            </a:r>
          </a:p>
          <a:p>
            <a:r>
              <a:rPr lang="en-US" dirty="0"/>
              <a:t>1,000,000 bytes is a megabyte </a:t>
            </a:r>
          </a:p>
          <a:p>
            <a:pPr lvl="1"/>
            <a:r>
              <a:rPr lang="en-US" dirty="0"/>
              <a:t>A song is often 3-5 megabytes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What if I want negative numbers?</a:t>
            </a:r>
          </a:p>
          <a:p>
            <a:pPr lvl="1"/>
            <a:r>
              <a:rPr lang="en-US" dirty="0"/>
              <a:t>Sacrifice a bit for sign and center</a:t>
            </a:r>
          </a:p>
          <a:p>
            <a:pPr lvl="2"/>
            <a:r>
              <a:rPr lang="en-US" dirty="0"/>
              <a:t>255 states become, -128 to 127 </a:t>
            </a:r>
          </a:p>
          <a:p>
            <a:pPr lvl="1"/>
            <a:r>
              <a:rPr lang="en-US" dirty="0"/>
              <a:t>What if you need more than that range?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045F0-DEAF-524F-B601-AA87FF18092B}"/>
              </a:ext>
            </a:extLst>
          </p:cNvPr>
          <p:cNvGrpSpPr/>
          <p:nvPr/>
        </p:nvGrpSpPr>
        <p:grpSpPr>
          <a:xfrm>
            <a:off x="7968093" y="1564853"/>
            <a:ext cx="819707" cy="4904671"/>
            <a:chOff x="7954730" y="1591344"/>
            <a:chExt cx="819707" cy="4904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C1CEE9-5BE0-B142-861D-394E17E86390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CA32CA-EE4B-D548-9158-693D7D280FF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738F3B-D4DE-134E-AA83-ED12FE752753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DA3934-618A-EA42-B676-70D6AFE8C515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F3BFC2-9515-F440-8C4E-9E270F53B18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EC984-B78D-0048-ADC1-5F40B186949F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DF9654-86DF-374E-87A7-8EF265453349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3710C-7134-1C48-B12F-8E6C16F5A4D4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7A066-FE2B-7147-AA18-527B4BB2A26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254D28-107C-C244-B52E-5161F061E2FF}"/>
              </a:ext>
            </a:extLst>
          </p:cNvPr>
          <p:cNvSpPr txBox="1"/>
          <p:nvPr/>
        </p:nvSpPr>
        <p:spPr>
          <a:xfrm>
            <a:off x="7440461" y="16960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DDD9-E25B-3644-86AF-8C6307F78CC1}"/>
              </a:ext>
            </a:extLst>
          </p:cNvPr>
          <p:cNvSpPr txBox="1"/>
          <p:nvPr/>
        </p:nvSpPr>
        <p:spPr>
          <a:xfrm>
            <a:off x="7440461" y="2328566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C5EA9-0BA8-9840-AF71-946FBA9D07E5}"/>
              </a:ext>
            </a:extLst>
          </p:cNvPr>
          <p:cNvSpPr txBox="1"/>
          <p:nvPr/>
        </p:nvSpPr>
        <p:spPr>
          <a:xfrm>
            <a:off x="7440461" y="2961043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714D-FBA4-F146-8AFD-4649F16BC67A}"/>
              </a:ext>
            </a:extLst>
          </p:cNvPr>
          <p:cNvSpPr txBox="1"/>
          <p:nvPr/>
        </p:nvSpPr>
        <p:spPr>
          <a:xfrm>
            <a:off x="7466695" y="35345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556E8-A40A-9C42-8A2E-FD5C581EC019}"/>
              </a:ext>
            </a:extLst>
          </p:cNvPr>
          <p:cNvSpPr txBox="1"/>
          <p:nvPr/>
        </p:nvSpPr>
        <p:spPr>
          <a:xfrm>
            <a:off x="7358450" y="4155239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9FF37-2CDB-1C44-A94D-4FD264E3F520}"/>
              </a:ext>
            </a:extLst>
          </p:cNvPr>
          <p:cNvSpPr txBox="1"/>
          <p:nvPr/>
        </p:nvSpPr>
        <p:spPr>
          <a:xfrm>
            <a:off x="7384684" y="4770731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7DCC3-43DB-FB40-86A3-862FB652E3EA}"/>
              </a:ext>
            </a:extLst>
          </p:cNvPr>
          <p:cNvSpPr txBox="1"/>
          <p:nvPr/>
        </p:nvSpPr>
        <p:spPr>
          <a:xfrm>
            <a:off x="7384684" y="5391997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603C8-EFAE-7B43-B05D-8E25D2A4558E}"/>
              </a:ext>
            </a:extLst>
          </p:cNvPr>
          <p:cNvSpPr txBox="1"/>
          <p:nvPr/>
        </p:nvSpPr>
        <p:spPr>
          <a:xfrm>
            <a:off x="7240044" y="6012039"/>
            <a:ext cx="6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F174F2-B3F7-6B40-BFA2-94D9C97BA63E}"/>
              </a:ext>
            </a:extLst>
          </p:cNvPr>
          <p:cNvGrpSpPr/>
          <p:nvPr/>
        </p:nvGrpSpPr>
        <p:grpSpPr>
          <a:xfrm>
            <a:off x="7966943" y="1570447"/>
            <a:ext cx="819707" cy="4904671"/>
            <a:chOff x="7954730" y="1591344"/>
            <a:chExt cx="819707" cy="49046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899840-6654-B14F-8EC4-AD395FD75182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868052-EADC-404C-ACA4-9D9BD4930213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9BC7A3-73ED-DC47-9312-6A4EF3EED567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F8905-AD35-0E4D-ABA3-0798B9B9636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0B22A-E2B5-E946-A71D-67B7E4EF0B1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874AC6-C163-0740-B20E-0CA57F786F09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08D7C1-5180-EF4E-B6E5-0D5158511841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8D5E1-09D9-D546-BDE5-75EFCE495C27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BC2A3A-D373-864D-B259-7F8BB91F95ED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FED27-7511-7049-A51A-4094958FEAB7}"/>
              </a:ext>
            </a:extLst>
          </p:cNvPr>
          <p:cNvGrpSpPr/>
          <p:nvPr/>
        </p:nvGrpSpPr>
        <p:grpSpPr>
          <a:xfrm>
            <a:off x="7965793" y="1560617"/>
            <a:ext cx="819707" cy="4904671"/>
            <a:chOff x="7954730" y="1591344"/>
            <a:chExt cx="819707" cy="49046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3B5619-8D60-3F44-9D2D-D464988B873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D95588-35CF-B340-8153-6C949CEC364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B86B1C-587B-604C-87C0-735648B9DB3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B6F648-439B-6D42-A5DA-53EED8285A1D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DB457B-BEAA-9940-8858-9BB9576765A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AC00F-E612-EE41-A0B5-4741B3BB533A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FC30E7-7E78-C44A-8111-6B52DA3CF28B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0D7BB4-10B3-2341-A034-E7E213AE0000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B79DED-27C2-DC42-9EC1-F38DCE95B5BB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1319B0-1F42-FF42-AEDF-487FA8B08CBD}"/>
              </a:ext>
            </a:extLst>
          </p:cNvPr>
          <p:cNvGrpSpPr/>
          <p:nvPr/>
        </p:nvGrpSpPr>
        <p:grpSpPr>
          <a:xfrm>
            <a:off x="7971303" y="1576041"/>
            <a:ext cx="819707" cy="4904671"/>
            <a:chOff x="7954730" y="1591344"/>
            <a:chExt cx="819707" cy="49046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DD157D-C1FF-6D41-A19A-1891732ADD1B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B1AD3F-891B-AB41-AA38-5B6E2F4078A7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55839F-DF99-1946-848A-8B3E88B1F74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D2E38F-0F53-4F42-A479-3765A38E2C7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5CCDA-E605-9F45-B984-2AAC31D459D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A700B9-909B-024A-90E1-EED21D70831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BA28A2F-B263-CE43-B30B-32AF95123ED0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C887C6-9F81-504B-A255-0E9651B3BD91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D0935-D2B9-3248-8B31-1EF875B9A833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C84F2A-ACC1-CB42-80DE-B8362A30ACCC}"/>
              </a:ext>
            </a:extLst>
          </p:cNvPr>
          <p:cNvGrpSpPr/>
          <p:nvPr/>
        </p:nvGrpSpPr>
        <p:grpSpPr>
          <a:xfrm>
            <a:off x="7971206" y="1570447"/>
            <a:ext cx="819707" cy="4904671"/>
            <a:chOff x="7954730" y="1591344"/>
            <a:chExt cx="819707" cy="49046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CD22D3-F50B-A240-8E02-78116D8D418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53335E6-90DB-8344-A7E8-FF6E9D4D042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6FD2E8E-F48C-0E44-8386-ED4B59C0665A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A5827F-5CD3-F842-A94C-779A3C6CA2E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3C1D83-A2CE-5048-80E9-471AE01299F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D6114D-C7EF-1140-AF23-4E69E6E537F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E619DC-D017-724A-8724-8576B6B92675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054EB3-7B8E-0E4B-9A94-E2567DF8AE49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65E82-7C37-5A48-A873-B24609ACDCD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pic>
        <p:nvPicPr>
          <p:cNvPr id="67" name="Picture 66" descr="checkboxes - What's the difference between a toggle switch ...">
            <a:extLst>
              <a:ext uri="{FF2B5EF4-FFF2-40B4-BE49-F238E27FC236}">
                <a16:creationId xmlns:a16="http://schemas.microsoft.com/office/drawing/2014/main" id="{236006A8-541A-2D44-B077-062215D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44199" y="157845"/>
            <a:ext cx="2973825" cy="2755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E371F1-5FD7-EE42-80A4-8B922B0E2E30}"/>
              </a:ext>
            </a:extLst>
          </p:cNvPr>
          <p:cNvSpPr txBox="1"/>
          <p:nvPr/>
        </p:nvSpPr>
        <p:spPr>
          <a:xfrm>
            <a:off x="10744199" y="2863792"/>
            <a:ext cx="28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ux.stackexchange.com/questions/88132/whats-the-difference-between-a-toggle-switch-radio-buttons-and-a-tickbox-wha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A247A-6896-D843-BD9B-ED065CAAC971}"/>
              </a:ext>
            </a:extLst>
          </p:cNvPr>
          <p:cNvSpPr txBox="1"/>
          <p:nvPr/>
        </p:nvSpPr>
        <p:spPr>
          <a:xfrm>
            <a:off x="10835124" y="6012039"/>
            <a:ext cx="28829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There is an interactive byte in </a:t>
            </a:r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zybooks</a:t>
            </a:r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 Play with it until you start to see it. </a:t>
            </a:r>
          </a:p>
        </p:txBody>
      </p:sp>
    </p:spTree>
    <p:extLst>
      <p:ext uri="{BB962C8B-B14F-4D97-AF65-F5344CB8AC3E}">
        <p14:creationId xmlns:p14="http://schemas.microsoft.com/office/powerpoint/2010/main" val="12132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E4CB-7675-864B-ACB5-7ADBC8A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B23EC-3DC4-DA4A-9A0F-17728A2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5" y="1463722"/>
            <a:ext cx="9584450" cy="347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5AD-4221-BA42-AB80-2660216F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5" y="4824857"/>
            <a:ext cx="6298929" cy="22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B2B-518E-5845-9EC1-556A475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AE53-FAF0-354C-A5B5-ECF46AA30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0039925" cy="4402487"/>
          </a:xfrm>
        </p:spPr>
        <p:txBody>
          <a:bodyPr/>
          <a:lstStyle/>
          <a:p>
            <a:r>
              <a:rPr lang="en-US" dirty="0"/>
              <a:t>If you wanted to represent the national debt?</a:t>
            </a:r>
          </a:p>
          <a:p>
            <a:pPr lvl="1"/>
            <a:r>
              <a:rPr lang="en-US" dirty="0"/>
              <a:t>double</a:t>
            </a:r>
          </a:p>
          <a:p>
            <a:r>
              <a:rPr lang="en-US" dirty="0"/>
              <a:t>If you wanted to represent color codes on a limited memory system?</a:t>
            </a:r>
          </a:p>
          <a:p>
            <a:pPr lvl="1"/>
            <a:r>
              <a:rPr lang="en-US" dirty="0"/>
              <a:t>short or even byte (8-bit graphics!)</a:t>
            </a:r>
          </a:p>
          <a:p>
            <a:r>
              <a:rPr lang="en-US" dirty="0"/>
              <a:t>World population projected over time</a:t>
            </a:r>
          </a:p>
          <a:p>
            <a:pPr lvl="1"/>
            <a:r>
              <a:rPr lang="en-US" dirty="0"/>
              <a:t>long</a:t>
            </a:r>
          </a:p>
          <a:p>
            <a:r>
              <a:rPr lang="en-US" dirty="0"/>
              <a:t>Grades in a grade book for all students on campus?</a:t>
            </a:r>
          </a:p>
          <a:p>
            <a:pPr lvl="1"/>
            <a:r>
              <a:rPr lang="en-US" dirty="0"/>
              <a:t>float</a:t>
            </a:r>
          </a:p>
          <a:p>
            <a:r>
              <a:rPr lang="en-US" dirty="0"/>
              <a:t>Why use int for loops?</a:t>
            </a:r>
          </a:p>
          <a:p>
            <a:pPr lvl="1"/>
            <a:r>
              <a:rPr lang="en-US" dirty="0"/>
              <a:t>Processors are optimized for int, so if memory is not a concern, use that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341B5-0842-9641-A5FA-AA2EEB14CF31}"/>
              </a:ext>
            </a:extLst>
          </p:cNvPr>
          <p:cNvGraphicFramePr>
            <a:graphicFrameLocks noGrp="1"/>
          </p:cNvGraphicFramePr>
          <p:nvPr/>
        </p:nvGraphicFramePr>
        <p:xfrm>
          <a:off x="12653818" y="0"/>
          <a:ext cx="116378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2038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04892"/>
                  </a:ext>
                </a:extLst>
              </a:tr>
            </a:tbl>
          </a:graphicData>
        </a:graphic>
      </p:graphicFrame>
      <p:pic>
        <p:nvPicPr>
          <p:cNvPr id="1026" name="Picture 2" descr="Image result for 8 bit game image">
            <a:extLst>
              <a:ext uri="{FF2B5EF4-FFF2-40B4-BE49-F238E27FC236}">
                <a16:creationId xmlns:a16="http://schemas.microsoft.com/office/drawing/2014/main" id="{8AB05F51-3C24-2740-AEF7-15815AEE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79" y="4817452"/>
            <a:ext cx="3518621" cy="20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446F2-93FB-604A-A003-21F39741967F}"/>
              </a:ext>
            </a:extLst>
          </p:cNvPr>
          <p:cNvSpPr txBox="1"/>
          <p:nvPr/>
        </p:nvSpPr>
        <p:spPr>
          <a:xfrm>
            <a:off x="10197378" y="6890679"/>
            <a:ext cx="351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8-bit graphics, only 255 color options</a:t>
            </a:r>
          </a:p>
        </p:txBody>
      </p:sp>
    </p:spTree>
    <p:extLst>
      <p:ext uri="{BB962C8B-B14F-4D97-AF65-F5344CB8AC3E}">
        <p14:creationId xmlns:p14="http://schemas.microsoft.com/office/powerpoint/2010/main" val="42054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283</Words>
  <Application>Microsoft Macintosh PowerPoint</Application>
  <PresentationFormat>Custom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Variables have TYPE</vt:lpstr>
      <vt:lpstr>Reminder on Binary and Memory</vt:lpstr>
      <vt:lpstr>Numeric Types</vt:lpstr>
      <vt:lpstr>Why Different Types?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2020-03-15T21:36:12Z</dcterms:created>
  <dcterms:modified xsi:type="dcterms:W3CDTF">2020-03-15T21:55:08Z</dcterms:modified>
</cp:coreProperties>
</file>