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01" autoAdjust="0"/>
    <p:restoredTop sz="95994" autoAdjust="0"/>
  </p:normalViewPr>
  <p:slideViewPr>
    <p:cSldViewPr snapToGrid="0" snapToObjects="1">
      <p:cViewPr varScale="1">
        <p:scale>
          <a:sx n="96" d="100"/>
          <a:sy n="96" d="100"/>
        </p:scale>
        <p:origin x="1024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burbancorrespondent.blogspot.com/2011_09_01_archive.html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The Modulo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A03218-C3A6-5F43-A3B0-15D18FFD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On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E697A-BFAA-8F4D-A8B7-BF5C3B5F6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80"/>
          </a:xfrm>
        </p:spPr>
        <p:txBody>
          <a:bodyPr/>
          <a:lstStyle/>
          <a:p>
            <a:r>
              <a:rPr lang="en-US" dirty="0"/>
              <a:t>Basic Math Operators</a:t>
            </a:r>
          </a:p>
          <a:p>
            <a:pPr lvl="1"/>
            <a:r>
              <a:rPr lang="en-US" dirty="0"/>
              <a:t>+ (add)</a:t>
            </a:r>
          </a:p>
          <a:p>
            <a:pPr lvl="1"/>
            <a:r>
              <a:rPr lang="en-US" dirty="0"/>
              <a:t>-  (minus)</a:t>
            </a:r>
          </a:p>
          <a:p>
            <a:pPr lvl="1"/>
            <a:r>
              <a:rPr lang="en-US" dirty="0"/>
              <a:t>/  (divide)</a:t>
            </a:r>
          </a:p>
          <a:p>
            <a:pPr lvl="1"/>
            <a:r>
              <a:rPr lang="en-US" dirty="0"/>
              <a:t>*  (multiply)</a:t>
            </a:r>
          </a:p>
          <a:p>
            <a:pPr lvl="1"/>
            <a:r>
              <a:rPr lang="en-US" dirty="0"/>
              <a:t>= (</a:t>
            </a:r>
            <a:r>
              <a:rPr lang="en-US" b="1" dirty="0"/>
              <a:t>sets </a:t>
            </a:r>
            <a:r>
              <a:rPr lang="en-US" dirty="0"/>
              <a:t>a value to variable)</a:t>
            </a:r>
          </a:p>
          <a:p>
            <a:r>
              <a:rPr lang="en-US" dirty="0"/>
              <a:t>Follow order of precedence</a:t>
            </a:r>
          </a:p>
          <a:p>
            <a:pPr lvl="1"/>
            <a:r>
              <a:rPr lang="en-US" dirty="0"/>
              <a:t>We also have conditional operators </a:t>
            </a:r>
          </a:p>
          <a:p>
            <a:pPr lvl="1"/>
            <a:r>
              <a:rPr lang="en-US" dirty="0"/>
              <a:t>Will cover this again. </a:t>
            </a:r>
          </a:p>
        </p:txBody>
      </p:sp>
    </p:spTree>
    <p:extLst>
      <p:ext uri="{BB962C8B-B14F-4D97-AF65-F5344CB8AC3E}">
        <p14:creationId xmlns:p14="http://schemas.microsoft.com/office/powerpoint/2010/main" val="172925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5166-A464-C349-8315-AE9C7F5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- Integer Division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2CCF-2826-A248-B926-5FEA8CE8F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9430325" cy="3319948"/>
          </a:xfrm>
        </p:spPr>
        <p:txBody>
          <a:bodyPr/>
          <a:lstStyle/>
          <a:p>
            <a:r>
              <a:rPr lang="en-US" dirty="0"/>
              <a:t>You may have realized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 / 6;  // sets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val2 = 10 / 3; // sets val2 to 3</a:t>
            </a:r>
          </a:p>
          <a:p>
            <a:r>
              <a:rPr lang="en-US" dirty="0"/>
              <a:t>You loose the decimal point</a:t>
            </a:r>
          </a:p>
          <a:p>
            <a:pPr lvl="1"/>
            <a:r>
              <a:rPr lang="en-US" dirty="0"/>
              <a:t>Truncates, does not round! </a:t>
            </a:r>
          </a:p>
          <a:p>
            <a:r>
              <a:rPr lang="en-US" dirty="0"/>
              <a:t>This is a very, very common thing </a:t>
            </a:r>
          </a:p>
          <a:p>
            <a:pPr lvl="1"/>
            <a:r>
              <a:rPr lang="en-US" dirty="0"/>
              <a:t>both to our advantage</a:t>
            </a:r>
          </a:p>
          <a:p>
            <a:pPr lvl="1"/>
            <a:r>
              <a:rPr lang="en-US" dirty="0"/>
              <a:t>and often to our error</a:t>
            </a:r>
          </a:p>
        </p:txBody>
      </p:sp>
      <p:pic>
        <p:nvPicPr>
          <p:cNvPr id="13" name="Picture 12" descr="The More, The Messier: September 2011">
            <a:extLst>
              <a:ext uri="{FF2B5EF4-FFF2-40B4-BE49-F238E27FC236}">
                <a16:creationId xmlns:a16="http://schemas.microsoft.com/office/drawing/2014/main" id="{6F2D0FDB-E9EA-8248-A50A-0B9305AA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5750" y="577925"/>
            <a:ext cx="2012950" cy="4902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6C16D-3648-084E-BFC4-2E88223D6403}"/>
              </a:ext>
            </a:extLst>
          </p:cNvPr>
          <p:cNvSpPr txBox="1"/>
          <p:nvPr/>
        </p:nvSpPr>
        <p:spPr>
          <a:xfrm>
            <a:off x="10445750" y="5480050"/>
            <a:ext cx="20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suburbancorrespondent.blogspot.com/2011_09_01_archiv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3891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4EE2-BCBD-7741-A8F9-9C599237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Modulo - Extremely useful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2D3-8CF1-FC47-BE6E-A8B6100CD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2701" y="1676400"/>
            <a:ext cx="5130800" cy="3792705"/>
          </a:xfrm>
        </p:spPr>
        <p:txBody>
          <a:bodyPr/>
          <a:lstStyle/>
          <a:p>
            <a:r>
              <a:rPr lang="en-US" dirty="0"/>
              <a:t>modulo (%) gives you the </a:t>
            </a:r>
            <a:r>
              <a:rPr lang="en-US" b="1" dirty="0"/>
              <a:t>remainder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grade math!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 = 250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6; // would be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 combining them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whole = 250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6;       //41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remainder = 250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6;   // 4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CBAFA5-93D6-3E43-BF86-503A583F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676400"/>
            <a:ext cx="67564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80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F3C-8335-0242-905F-BD1986E0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some cases to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9192-FADC-5546-BF85-9CCCC8B37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51000"/>
            <a:ext cx="12561453" cy="3543791"/>
          </a:xfrm>
        </p:spPr>
        <p:txBody>
          <a:bodyPr/>
          <a:lstStyle/>
          <a:p>
            <a:r>
              <a:rPr lang="en-US" dirty="0"/>
              <a:t>Forming groups</a:t>
            </a:r>
          </a:p>
          <a:p>
            <a:pPr lvl="1"/>
            <a:r>
              <a:rPr lang="en-US" dirty="0"/>
              <a:t>The remainder is always between 0 and n-1</a:t>
            </a:r>
          </a:p>
          <a:p>
            <a:pPr lvl="1"/>
            <a:r>
              <a:rPr lang="en-US" dirty="0"/>
              <a:t>Value % 6 has a range of 0-5</a:t>
            </a:r>
          </a:p>
          <a:p>
            <a:pPr lvl="1"/>
            <a:r>
              <a:rPr lang="en-US" dirty="0"/>
              <a:t>Value % 4 has a range of 0-3</a:t>
            </a:r>
          </a:p>
          <a:p>
            <a:r>
              <a:rPr lang="en-US" dirty="0"/>
              <a:t>Think about rolling dice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Math.random</a:t>
            </a:r>
            <a:r>
              <a:rPr lang="en-US" dirty="0"/>
              <a:t>() % 6; - random number between 0 and 5</a:t>
            </a:r>
          </a:p>
          <a:p>
            <a:r>
              <a:rPr lang="en-US" dirty="0"/>
              <a:t>Determining Even and Odd  - </a:t>
            </a:r>
            <a:r>
              <a:rPr lang="en-US" dirty="0" err="1"/>
              <a:t>Math.random</a:t>
            </a:r>
            <a:r>
              <a:rPr lang="en-US" dirty="0"/>
              <a:t>() %2 - if 0, even, if 1, odd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9756A-6CDE-2844-A0FA-6A0108D3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600" y="0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47F4B1-6AF3-EF43-9837-BD17DF98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4712935"/>
            <a:ext cx="5975350" cy="256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024ED-FE45-5249-807D-6483E9403336}"/>
              </a:ext>
            </a:extLst>
          </p:cNvPr>
          <p:cNvSpPr txBox="1"/>
          <p:nvPr/>
        </p:nvSpPr>
        <p:spPr>
          <a:xfrm>
            <a:off x="10712450" y="6091983"/>
            <a:ext cx="2908300" cy="11387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Adding a remainder operator, allows us to handle complex math like GCD, and others. </a:t>
            </a:r>
          </a:p>
        </p:txBody>
      </p:sp>
    </p:spTree>
    <p:extLst>
      <p:ext uri="{BB962C8B-B14F-4D97-AF65-F5344CB8AC3E}">
        <p14:creationId xmlns:p14="http://schemas.microsoft.com/office/powerpoint/2010/main" val="24977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EE9-9804-7341-A48F-F633DB1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B505-E4AA-234E-B321-6939906DE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6369625" cy="5554406"/>
          </a:xfrm>
        </p:spPr>
        <p:txBody>
          <a:bodyPr/>
          <a:lstStyle/>
          <a:p>
            <a:r>
              <a:rPr lang="en-US" dirty="0"/>
              <a:t>We  often find ourselves doing things like</a:t>
            </a:r>
          </a:p>
          <a:p>
            <a:pPr lvl="1"/>
            <a:r>
              <a:rPr lang="en-US" dirty="0"/>
              <a:t>int value = 100</a:t>
            </a:r>
          </a:p>
          <a:p>
            <a:pPr lvl="1"/>
            <a:r>
              <a:rPr lang="en-US" dirty="0"/>
              <a:t>value = value + 10;</a:t>
            </a:r>
          </a:p>
          <a:p>
            <a:r>
              <a:rPr lang="en-US" dirty="0"/>
              <a:t>Introducing operator plus assignment</a:t>
            </a:r>
          </a:p>
          <a:p>
            <a:pPr lvl="1"/>
            <a:r>
              <a:rPr lang="en-US" dirty="0"/>
              <a:t>int value += 10;  // same as value = value + 10;</a:t>
            </a:r>
          </a:p>
          <a:p>
            <a:pPr lvl="1"/>
            <a:r>
              <a:rPr lang="en-US" dirty="0"/>
              <a:t>+=</a:t>
            </a:r>
          </a:p>
          <a:p>
            <a:pPr lvl="1"/>
            <a:r>
              <a:rPr lang="en-US" dirty="0"/>
              <a:t>-=</a:t>
            </a:r>
          </a:p>
          <a:p>
            <a:pPr lvl="1"/>
            <a:r>
              <a:rPr lang="en-US" dirty="0"/>
              <a:t>/=</a:t>
            </a:r>
          </a:p>
          <a:p>
            <a:pPr lvl="1"/>
            <a:r>
              <a:rPr lang="en-US" dirty="0"/>
              <a:t>*=</a:t>
            </a:r>
          </a:p>
          <a:p>
            <a:pPr lvl="1"/>
            <a:r>
              <a:rPr lang="en-US" dirty="0"/>
              <a:t>%=</a:t>
            </a:r>
          </a:p>
          <a:p>
            <a:r>
              <a:rPr lang="en-US" dirty="0"/>
              <a:t>We also like to add and subtract by 1</a:t>
            </a:r>
          </a:p>
          <a:p>
            <a:pPr lvl="1"/>
            <a:r>
              <a:rPr lang="en-US" dirty="0"/>
              <a:t>--value and ++value  </a:t>
            </a:r>
          </a:p>
          <a:p>
            <a:pPr lvl="1"/>
            <a:r>
              <a:rPr lang="en-US" dirty="0"/>
              <a:t>value++ and value—</a:t>
            </a:r>
          </a:p>
          <a:p>
            <a:pPr lvl="1"/>
            <a:r>
              <a:rPr lang="en-US" dirty="0"/>
              <a:t>Will go into the differences on these later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BAD4F8-5E78-1049-9E72-43E08BDEB3DA}"/>
              </a:ext>
            </a:extLst>
          </p:cNvPr>
          <p:cNvSpPr txBox="1">
            <a:spLocks/>
          </p:cNvSpPr>
          <p:nvPr/>
        </p:nvSpPr>
        <p:spPr>
          <a:xfrm>
            <a:off x="7262918" y="2203950"/>
            <a:ext cx="6369625" cy="3092193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value = 100;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value++;     // value is now 101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+= 10; // value is now 111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/= 10; // value is now 11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*= 2;  // value is now 22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--value;     // value is now 21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%= 20; // value is now 1</a:t>
            </a:r>
          </a:p>
        </p:txBody>
      </p:sp>
    </p:spTree>
    <p:extLst>
      <p:ext uri="{BB962C8B-B14F-4D97-AF65-F5344CB8AC3E}">
        <p14:creationId xmlns:p14="http://schemas.microsoft.com/office/powerpoint/2010/main" val="4243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393</Words>
  <Application>Microsoft Macintosh PowerPoint</Application>
  <PresentationFormat>Custom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Review On Operators</vt:lpstr>
      <vt:lpstr>Reminder - Integer Division</vt:lpstr>
      <vt:lpstr>Modulo - Extremely useful operation</vt:lpstr>
      <vt:lpstr>What are some cases to use it?</vt:lpstr>
      <vt:lpstr>Convenience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2020-03-15T21:48:49Z</dcterms:created>
  <dcterms:modified xsi:type="dcterms:W3CDTF">2020-03-16T01:02:51Z</dcterms:modified>
</cp:coreProperties>
</file>