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”conditionally”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4557732"/>
            <a:ext cx="5858932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209321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71809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621792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D10FB8-A948-4F40-8C07-62F893E09551}"/>
              </a:ext>
            </a:extLst>
          </p:cNvPr>
          <p:cNvSpPr txBox="1">
            <a:spLocks/>
          </p:cNvSpPr>
          <p:nvPr/>
        </p:nvSpPr>
        <p:spPr>
          <a:xfrm>
            <a:off x="7581900" y="5525485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//nothing assigned!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3087834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98537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CE99A-EB62-0040-9B5B-C34CCD8903F2}"/>
              </a:ext>
            </a:extLst>
          </p:cNvPr>
          <p:cNvSpPr/>
          <p:nvPr/>
        </p:nvSpPr>
        <p:spPr>
          <a:xfrm>
            <a:off x="9779000" y="6908800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Short Circuiting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404</Words>
  <Application>Microsoft Macintosh PowerPoint</Application>
  <PresentationFormat>Custom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 – Conditional Operators</vt:lpstr>
      <vt:lpstr>Logical Operators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2020-03-17T03:31:15Z</dcterms:created>
  <dcterms:modified xsi:type="dcterms:W3CDTF">2020-03-17T17:50:36Z</dcterms:modified>
</cp:coreProperties>
</file>