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E3744E-9E55-144E-808E-C955856927EF}"/>
              </a:ext>
            </a:extLst>
          </p:cNvPr>
          <p:cNvSpPr txBox="1"/>
          <p:nvPr userDrawn="1"/>
        </p:nvSpPr>
        <p:spPr>
          <a:xfrm>
            <a:off x="10549054" y="7292898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A4A3-CE7E-F54F-8B5D-B6DDB4553484}"/>
              </a:ext>
            </a:extLst>
          </p:cNvPr>
          <p:cNvSpPr/>
          <p:nvPr userDrawn="1"/>
        </p:nvSpPr>
        <p:spPr>
          <a:xfrm>
            <a:off x="7814527" y="7521314"/>
            <a:ext cx="69088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2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2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200" b="0" dirty="0">
              <a:solidFill>
                <a:srgbClr val="7F7F7F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DD63-04F0-4148-98AD-8E50B553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09D4-8AC1-9C4B-967C-B887BDCD1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26639"/>
            <a:ext cx="6280725" cy="4919552"/>
          </a:xfrm>
        </p:spPr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Store numbers only</a:t>
            </a:r>
          </a:p>
          <a:p>
            <a:pPr lvl="1"/>
            <a:r>
              <a:rPr lang="en-US" dirty="0"/>
              <a:t>char maps </a:t>
            </a:r>
            <a:r>
              <a:rPr lang="en-US" dirty="0" err="1"/>
              <a:t>ints</a:t>
            </a:r>
            <a:r>
              <a:rPr lang="en-US" dirty="0"/>
              <a:t> to ASCII table</a:t>
            </a:r>
          </a:p>
          <a:p>
            <a:pPr lvl="1"/>
            <a:r>
              <a:rPr lang="en-US" dirty="0"/>
              <a:t>boolean maps 0 to false, 1 to true</a:t>
            </a:r>
          </a:p>
          <a:p>
            <a:r>
              <a:rPr lang="en-US" dirty="0"/>
              <a:t>Only contains the values</a:t>
            </a:r>
          </a:p>
          <a:p>
            <a:pPr lvl="1"/>
            <a:r>
              <a:rPr lang="en-US" dirty="0"/>
              <a:t>No functionality</a:t>
            </a:r>
          </a:p>
          <a:p>
            <a:pPr lvl="1"/>
            <a:r>
              <a:rPr lang="en-US" dirty="0"/>
              <a:t>Repeat: values only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BF289A-FE41-6F43-B27F-9D0F4315E895}"/>
              </a:ext>
            </a:extLst>
          </p:cNvPr>
          <p:cNvSpPr txBox="1">
            <a:spLocks/>
          </p:cNvSpPr>
          <p:nvPr/>
        </p:nvSpPr>
        <p:spPr>
          <a:xfrm>
            <a:off x="6908800" y="2126639"/>
            <a:ext cx="6280725" cy="32021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Are “containers” </a:t>
            </a:r>
          </a:p>
          <a:p>
            <a:pPr lvl="1"/>
            <a:r>
              <a:rPr lang="en-US" dirty="0"/>
              <a:t>Contain multiple primitives </a:t>
            </a:r>
          </a:p>
          <a:p>
            <a:pPr lvl="1"/>
            <a:r>
              <a:rPr lang="en-US" dirty="0"/>
              <a:t>Related to the same ‘idea’</a:t>
            </a:r>
          </a:p>
          <a:p>
            <a:pPr lvl="1"/>
            <a:r>
              <a:rPr lang="en-US" dirty="0"/>
              <a:t>Has functionality (methods) </a:t>
            </a:r>
          </a:p>
          <a:p>
            <a:pPr lvl="1"/>
            <a:r>
              <a:rPr lang="en-US" dirty="0"/>
              <a:t>Extremely key to programming</a:t>
            </a:r>
          </a:p>
          <a:p>
            <a:pPr lvl="1"/>
            <a:r>
              <a:rPr lang="en-US" dirty="0"/>
              <a:t>They are ‘smart’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5B60-5DDD-5F45-8D73-5730D264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58" y="5143662"/>
            <a:ext cx="3128919" cy="20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315256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5E26-7BED-1D4B-AD98-D06F159EE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8062"/>
            <a:ext cx="5942058" cy="6244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10;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100;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Rectangle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myRectangle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Rectangle();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(length);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(width);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0; 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length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width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 return width * height;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455747" y="9747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455747" y="143532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455747" y="189958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455747" y="235999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423400" y="3723694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455747" y="28115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8E60E-27A0-CC4E-881A-D1831BE8E0A3}"/>
              </a:ext>
            </a:extLst>
          </p:cNvPr>
          <p:cNvSpPr/>
          <p:nvPr/>
        </p:nvSpPr>
        <p:spPr>
          <a:xfrm>
            <a:off x="12455747" y="32721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455747" y="373639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455747" y="419681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455747" y="4648367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455747" y="51089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455747" y="557320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455747" y="603362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455744" y="1009002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455744" y="146804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401300" y="1148842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366500" y="1209057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401299" y="1633411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366499" y="1693626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6570133" y="49088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myRectangle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/>
          <p:nvPr/>
        </p:nvCxnSpPr>
        <p:spPr>
          <a:xfrm flipV="1">
            <a:off x="8252004" y="503903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621860" y="42083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572168" y="372369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658965" y="37621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635492" y="425268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602480" y="517309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516299" y="377097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492825" y="42571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6E0B-A6B6-4145-8605-A52FC20D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E4F8-9535-C54D-BF32-34337945E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578480"/>
          </a:xfrm>
        </p:spPr>
        <p:txBody>
          <a:bodyPr/>
          <a:lstStyle/>
          <a:p>
            <a:pPr fontAlgn="base"/>
            <a:r>
              <a:rPr lang="en-US" dirty="0"/>
              <a:t>Objects are</a:t>
            </a:r>
          </a:p>
          <a:p>
            <a:pPr lvl="1" fontAlgn="base"/>
            <a:r>
              <a:rPr lang="en-US" dirty="0"/>
              <a:t>Building blocks for code</a:t>
            </a:r>
          </a:p>
          <a:p>
            <a:pPr lvl="1" fontAlgn="base"/>
            <a:r>
              <a:rPr lang="en-US" dirty="0"/>
              <a:t>Recipes of information</a:t>
            </a:r>
          </a:p>
          <a:p>
            <a:pPr lvl="1" fontAlgn="base"/>
            <a:r>
              <a:rPr lang="en-US" dirty="0"/>
              <a:t>Containers for multiple primitives</a:t>
            </a:r>
          </a:p>
          <a:p>
            <a:pPr lvl="1" fontAlgn="base"/>
            <a:r>
              <a:rPr lang="en-US" dirty="0"/>
              <a:t>Have actions/functionality  - provided by methods</a:t>
            </a:r>
          </a:p>
          <a:p>
            <a:pPr fontAlgn="base"/>
            <a:r>
              <a:rPr lang="en-US" dirty="0"/>
              <a:t>For now…</a:t>
            </a:r>
          </a:p>
          <a:p>
            <a:pPr lvl="1" fontAlgn="base"/>
            <a:r>
              <a:rPr lang="en-US" dirty="0"/>
              <a:t>You will use objects</a:t>
            </a:r>
          </a:p>
          <a:p>
            <a:pPr lvl="1" fontAlgn="base"/>
            <a:r>
              <a:rPr lang="en-US" dirty="0"/>
              <a:t>You will write methods</a:t>
            </a:r>
          </a:p>
          <a:p>
            <a:pPr lvl="1" fontAlgn="base"/>
            <a:r>
              <a:rPr lang="en-US" dirty="0"/>
              <a:t>You will eventually write your own objects</a:t>
            </a:r>
          </a:p>
        </p:txBody>
      </p:sp>
    </p:spTree>
    <p:extLst>
      <p:ext uri="{BB962C8B-B14F-4D97-AF65-F5344CB8AC3E}">
        <p14:creationId xmlns:p14="http://schemas.microsoft.com/office/powerpoint/2010/main" val="40061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348</Words>
  <Application>Microsoft Macintosh PowerPoint</Application>
  <PresentationFormat>Custom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Primitive and Object Types</vt:lpstr>
      <vt:lpstr>Objects are Building Blocks</vt:lpstr>
      <vt:lpstr>Memory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2020-03-08T08:09:19Z</dcterms:created>
  <dcterms:modified xsi:type="dcterms:W3CDTF">2020-03-08T08:35:56Z</dcterms:modified>
</cp:coreProperties>
</file>