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3" r:id="rId3"/>
    <p:sldId id="285" r:id="rId4"/>
    <p:sldId id="286" r:id="rId5"/>
    <p:sldId id="287" r:id="rId6"/>
    <p:sldId id="288" r:id="rId7"/>
    <p:sldId id="289" r:id="rId8"/>
    <p:sldId id="290" r:id="rId9"/>
    <p:sldId id="293" r:id="rId10"/>
    <p:sldId id="294" r:id="rId11"/>
    <p:sldId id="295" r:id="rId12"/>
    <p:sldId id="292" r:id="rId13"/>
    <p:sldId id="297" r:id="rId14"/>
    <p:sldId id="298" r:id="rId15"/>
    <p:sldId id="296" r:id="rId16"/>
    <p:sldId id="300" r:id="rId17"/>
    <p:sldId id="301" r:id="rId18"/>
    <p:sldId id="303" r:id="rId19"/>
    <p:sldId id="311" r:id="rId20"/>
    <p:sldId id="312" r:id="rId21"/>
    <p:sldId id="304" r:id="rId22"/>
    <p:sldId id="306" r:id="rId23"/>
    <p:sldId id="307" r:id="rId24"/>
    <p:sldId id="308" r:id="rId25"/>
    <p:sldId id="309" r:id="rId26"/>
    <p:sldId id="310" r:id="rId27"/>
  </p:sldIdLst>
  <p:sldSz cx="9144000" cy="6858000" type="screen4x3"/>
  <p:notesSz cx="6797675" cy="98742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408"/>
    <a:srgbClr val="E10602"/>
    <a:srgbClr val="2318D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19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2190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7CD3045-24CE-4643-A0CB-44C8E40C3804}" type="datetimeFigureOut">
              <a:rPr lang="zh-CN" altLang="en-US"/>
              <a:pPr>
                <a:defRPr/>
              </a:pPr>
              <a:t>2014/10/24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8C0B1E2-2E29-4404-A99E-07A47EF0C6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542139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5E32040-7042-4AAD-A141-0A648FA57A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61366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DA047C-549C-4BE4-8349-9F9D8EC57D9D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="" xmlns:p14="http://schemas.microsoft.com/office/powerpoint/2010/main" val="387973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E32040-7042-4AAD-A141-0A648FA57AE4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52255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279734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20680"/>
          </a:xfrm>
          <a:noFill/>
        </p:spPr>
        <p:txBody>
          <a:bodyPr/>
          <a:lstStyle>
            <a:lvl1pPr>
              <a:buClr>
                <a:schemeClr val="tx1">
                  <a:lumMod val="75000"/>
                  <a:lumOff val="25000"/>
                </a:schemeClr>
              </a:buClr>
              <a:buSzPct val="100000"/>
              <a:defRPr>
                <a:solidFill>
                  <a:schemeClr val="tx1"/>
                </a:solidFill>
                <a:latin typeface="Consolas" panose="020B0609020204030204" pitchFamily="49" charset="0"/>
                <a:ea typeface="方正兰亭纤黑简体" panose="03000509000000000000" pitchFamily="65" charset="-122"/>
                <a:cs typeface="Consolas" panose="020B0609020204030204" pitchFamily="49" charset="0"/>
              </a:defRPr>
            </a:lvl1pPr>
            <a:lvl2pPr>
              <a:buClr>
                <a:schemeClr val="tx1">
                  <a:lumMod val="75000"/>
                  <a:lumOff val="25000"/>
                </a:schemeClr>
              </a:buClr>
              <a:buSzPct val="100000"/>
              <a:defRPr>
                <a:solidFill>
                  <a:schemeClr val="tx1"/>
                </a:solidFill>
                <a:latin typeface="Consolas" panose="020B0609020204030204" pitchFamily="49" charset="0"/>
                <a:ea typeface="方正兰亭纤黑简体" panose="03000509000000000000" pitchFamily="65" charset="-122"/>
                <a:cs typeface="Consolas" panose="020B0609020204030204" pitchFamily="49" charset="0"/>
              </a:defRPr>
            </a:lvl2pPr>
            <a:lvl3pPr>
              <a:buClr>
                <a:schemeClr val="tx1">
                  <a:lumMod val="75000"/>
                  <a:lumOff val="25000"/>
                </a:schemeClr>
              </a:buClr>
              <a:buSzPct val="100000"/>
              <a:defRPr>
                <a:solidFill>
                  <a:schemeClr val="tx1"/>
                </a:solidFill>
                <a:latin typeface="Consolas" panose="020B0609020204030204" pitchFamily="49" charset="0"/>
                <a:ea typeface="方正兰亭纤黑简体" panose="03000509000000000000" pitchFamily="65" charset="-122"/>
                <a:cs typeface="Consolas" panose="020B0609020204030204" pitchFamily="49" charset="0"/>
              </a:defRPr>
            </a:lvl3pPr>
            <a:lvl4pPr>
              <a:buClr>
                <a:schemeClr val="tx1">
                  <a:lumMod val="75000"/>
                  <a:lumOff val="25000"/>
                </a:schemeClr>
              </a:buClr>
              <a:buSzPct val="100000"/>
              <a:defRPr>
                <a:solidFill>
                  <a:schemeClr val="tx1"/>
                </a:solidFill>
                <a:latin typeface="Consolas" panose="020B0609020204030204" pitchFamily="49" charset="0"/>
                <a:ea typeface="方正兰亭纤黑简体" panose="03000509000000000000" pitchFamily="65" charset="-122"/>
                <a:cs typeface="Consolas" panose="020B0609020204030204" pitchFamily="49" charset="0"/>
              </a:defRPr>
            </a:lvl4pPr>
            <a:lvl5pPr>
              <a:buClr>
                <a:schemeClr val="tx1">
                  <a:lumMod val="75000"/>
                  <a:lumOff val="25000"/>
                </a:schemeClr>
              </a:buClr>
              <a:buSzPct val="100000"/>
              <a:defRPr>
                <a:solidFill>
                  <a:schemeClr val="tx1"/>
                </a:solidFill>
                <a:latin typeface="Consolas" panose="020B0609020204030204" pitchFamily="49" charset="0"/>
                <a:ea typeface="方正兰亭纤黑简体" panose="03000509000000000000" pitchFamily="65" charset="-122"/>
                <a:cs typeface="Consolas" panose="020B0609020204030204" pitchFamily="49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42362905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2"/>
            <a:r>
              <a:rPr lang="en-US" altLang="zh-CN" dirty="0" smtClean="0"/>
              <a:t>Third level</a:t>
            </a:r>
          </a:p>
          <a:p>
            <a:pPr lvl="3"/>
            <a:r>
              <a:rPr lang="en-US" altLang="zh-CN" dirty="0" smtClean="0"/>
              <a:t>Fourth level</a:t>
            </a:r>
          </a:p>
          <a:p>
            <a:pPr lvl="4"/>
            <a:r>
              <a:rPr lang="en-US" altLang="zh-CN" dirty="0" smtClean="0"/>
              <a:t>Fifth level</a:t>
            </a:r>
          </a:p>
        </p:txBody>
      </p:sp>
      <p:pic>
        <p:nvPicPr>
          <p:cNvPr id="1028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" y="6453188"/>
            <a:ext cx="83502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华文黑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华文黑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华文黑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华文黑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华文黑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华文黑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华文黑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anose="020B0604020202020204" pitchFamily="34" charset="0"/>
          <a:ea typeface="华文黑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150000"/>
        <a:buChar char="•"/>
        <a:defRPr sz="32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150000"/>
        <a:buChar char="–"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150000"/>
        <a:buChar char="•"/>
        <a:defRPr sz="24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150000"/>
        <a:buChar char="–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65000"/>
            <a:lumOff val="35000"/>
          </a:schemeClr>
        </a:buClr>
        <a:buSzPct val="150000"/>
        <a:buChar char="»"/>
        <a:defRPr sz="2000" kern="1200">
          <a:solidFill>
            <a:schemeClr val="tx1"/>
          </a:solidFill>
          <a:latin typeface="Consolas" panose="020B0609020204030204" pitchFamily="49" charset="0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lordancer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1"/>
          <p:cNvSpPr txBox="1">
            <a:spLocks noChangeArrowheads="1"/>
          </p:cNvSpPr>
          <p:nvPr/>
        </p:nvSpPr>
        <p:spPr bwMode="auto">
          <a:xfrm>
            <a:off x="683568" y="4754383"/>
            <a:ext cx="7848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4800" dirty="0" smtClean="0"/>
              <a:t>24 </a:t>
            </a:r>
            <a:r>
              <a:rPr lang="en-US" altLang="zh-CN" sz="4800" dirty="0"/>
              <a:t>or 1024</a:t>
            </a:r>
            <a:r>
              <a:rPr lang="en-US" altLang="zh-CN" sz="4800" dirty="0" smtClean="0"/>
              <a:t>?</a:t>
            </a:r>
          </a:p>
          <a:p>
            <a:pPr algn="ctr"/>
            <a:r>
              <a:rPr lang="en-US" altLang="zh-CN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PWN Jawbone Up24 </a:t>
            </a:r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手环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453" y="1862311"/>
            <a:ext cx="3724275" cy="2790825"/>
          </a:xfrm>
          <a:prstGeom prst="rect">
            <a:avLst/>
          </a:prstGeom>
        </p:spPr>
      </p:pic>
      <p:pic>
        <p:nvPicPr>
          <p:cNvPr id="5127" name="Picture 7" descr="http://dyzup8v06s4q5.cloudfront.net/ver/14.10.22.175149/images/store/buy/health/up24/configure/lemon_lim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969760">
            <a:off x="2980901" y="1097779"/>
            <a:ext cx="1906627" cy="18442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9" name="Picture 9" descr="http://dyzup8v06s4q5.cloudfront.net/ver/14.10.22.175149/images/store/buy/health/up24/configure/onyx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642265">
            <a:off x="3843531" y="764374"/>
            <a:ext cx="1777898" cy="1714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440386"/>
            <a:ext cx="1640208" cy="1582471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破解</a:t>
            </a:r>
            <a:r>
              <a:rPr lang="en-US" altLang="zh-CN" dirty="0" smtClean="0"/>
              <a:t>Updater</a:t>
            </a:r>
          </a:p>
          <a:p>
            <a:pPr lvl="1">
              <a:defRPr/>
            </a:pPr>
            <a:r>
              <a:rPr lang="zh-CN" altLang="en-US" dirty="0" smtClean="0"/>
              <a:t>去除刷机次数限制</a:t>
            </a:r>
            <a:endParaRPr lang="en-US" altLang="zh-CN" dirty="0" smtClean="0"/>
          </a:p>
        </p:txBody>
      </p:sp>
      <p:pic>
        <p:nvPicPr>
          <p:cNvPr id="16387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557338"/>
            <a:ext cx="4684713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992563"/>
            <a:ext cx="468471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389" name="直接箭头连接符 3"/>
          <p:cNvCxnSpPr>
            <a:cxnSpLocks noChangeShapeType="1"/>
          </p:cNvCxnSpPr>
          <p:nvPr/>
        </p:nvCxnSpPr>
        <p:spPr bwMode="auto">
          <a:xfrm>
            <a:off x="2555875" y="3500438"/>
            <a:ext cx="1439863" cy="2089150"/>
          </a:xfrm>
          <a:prstGeom prst="straightConnector1">
            <a:avLst/>
          </a:prstGeom>
          <a:noFill/>
          <a:ln w="63500" algn="ctr">
            <a:solidFill>
              <a:srgbClr val="C00000"/>
            </a:solidFill>
            <a:round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破解</a:t>
            </a:r>
            <a:r>
              <a:rPr lang="en-US" altLang="zh-CN" dirty="0" smtClean="0"/>
              <a:t>Updater</a:t>
            </a:r>
          </a:p>
          <a:p>
            <a:pPr lvl="1">
              <a:defRPr/>
            </a:pPr>
            <a:r>
              <a:rPr lang="zh-CN" altLang="en-US" dirty="0" smtClean="0"/>
              <a:t>刷自定义</a:t>
            </a:r>
            <a:r>
              <a:rPr lang="en-US" altLang="zh-CN" dirty="0" smtClean="0"/>
              <a:t>ROM</a:t>
            </a:r>
          </a:p>
        </p:txBody>
      </p:sp>
      <p:pic>
        <p:nvPicPr>
          <p:cNvPr id="17411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628775"/>
            <a:ext cx="63150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5200" y="3965575"/>
            <a:ext cx="665797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413" name="直接箭头连接符 3"/>
          <p:cNvCxnSpPr>
            <a:cxnSpLocks noChangeShapeType="1"/>
          </p:cNvCxnSpPr>
          <p:nvPr/>
        </p:nvCxnSpPr>
        <p:spPr bwMode="auto">
          <a:xfrm>
            <a:off x="1619250" y="2636838"/>
            <a:ext cx="649288" cy="2087562"/>
          </a:xfrm>
          <a:prstGeom prst="straightConnector1">
            <a:avLst/>
          </a:prstGeom>
          <a:noFill/>
          <a:ln w="63500" algn="ctr">
            <a:solidFill>
              <a:srgbClr val="C00000"/>
            </a:solidFill>
            <a:round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Rom</a:t>
            </a:r>
            <a:r>
              <a:rPr lang="zh-CN" altLang="en-US" dirty="0" smtClean="0"/>
              <a:t>解密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err="1"/>
              <a:t>UpUpdater.Firmware.latestPottier.mxu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RC4</a:t>
            </a:r>
          </a:p>
          <a:p>
            <a:pPr lvl="2">
              <a:defRPr/>
            </a:pPr>
            <a:r>
              <a:rPr lang="en-US" altLang="zh-CN" dirty="0" err="1" smtClean="0"/>
              <a:t>Zlib.compress</a:t>
            </a:r>
            <a:r>
              <a:rPr lang="zh-CN" altLang="en-US" dirty="0" smtClean="0"/>
              <a:t>（</a:t>
            </a:r>
            <a:r>
              <a:rPr lang="zh-CN" altLang="en-US" dirty="0" smtClean="0">
                <a:solidFill>
                  <a:srgbClr val="FF0000"/>
                </a:solidFill>
              </a:rPr>
              <a:t>有坑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tar</a:t>
            </a:r>
          </a:p>
          <a:p>
            <a:pPr lvl="1">
              <a:defRPr/>
            </a:pPr>
            <a:endParaRPr lang="en-US" altLang="zh-CN" dirty="0" smtClean="0"/>
          </a:p>
        </p:txBody>
      </p:sp>
      <p:pic>
        <p:nvPicPr>
          <p:cNvPr id="18435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675" y="2349500"/>
            <a:ext cx="5667375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Rom</a:t>
            </a:r>
            <a:r>
              <a:rPr lang="zh-CN" altLang="en-US" dirty="0" smtClean="0"/>
              <a:t>解密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Trick</a:t>
            </a:r>
            <a:r>
              <a:rPr lang="zh-CN" altLang="en-US" dirty="0" smtClean="0"/>
              <a:t>：影响</a:t>
            </a:r>
            <a:r>
              <a:rPr lang="en-US" altLang="zh-CN" dirty="0" smtClean="0"/>
              <a:t>rom</a:t>
            </a:r>
            <a:r>
              <a:rPr lang="zh-CN" altLang="en-US" dirty="0" smtClean="0"/>
              <a:t>回编</a:t>
            </a:r>
            <a:endParaRPr lang="en-US" altLang="zh-CN" dirty="0" smtClean="0"/>
          </a:p>
        </p:txBody>
      </p:sp>
      <p:pic>
        <p:nvPicPr>
          <p:cNvPr id="19459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12875"/>
            <a:ext cx="3960813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5597525"/>
            <a:ext cx="3960813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1412875"/>
            <a:ext cx="44688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图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175" y="3284538"/>
            <a:ext cx="454977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463" name="直接箭头连接符 10"/>
          <p:cNvCxnSpPr>
            <a:cxnSpLocks noChangeShapeType="1"/>
          </p:cNvCxnSpPr>
          <p:nvPr/>
        </p:nvCxnSpPr>
        <p:spPr bwMode="auto">
          <a:xfrm flipV="1">
            <a:off x="2411413" y="4581525"/>
            <a:ext cx="3313112" cy="1295400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prstDash val="sysDot"/>
            <a:round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4" name="直接箭头连接符 13"/>
          <p:cNvCxnSpPr>
            <a:cxnSpLocks noChangeShapeType="1"/>
          </p:cNvCxnSpPr>
          <p:nvPr/>
        </p:nvCxnSpPr>
        <p:spPr bwMode="auto">
          <a:xfrm>
            <a:off x="1547813" y="4941888"/>
            <a:ext cx="360362" cy="655637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直接箭头连接符 13"/>
          <p:cNvCxnSpPr>
            <a:cxnSpLocks noChangeShapeType="1"/>
          </p:cNvCxnSpPr>
          <p:nvPr/>
        </p:nvCxnSpPr>
        <p:spPr bwMode="auto">
          <a:xfrm flipH="1">
            <a:off x="5580434" y="2564904"/>
            <a:ext cx="1943894" cy="1731664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Rom</a:t>
            </a:r>
            <a:r>
              <a:rPr lang="zh-CN" altLang="en-US" dirty="0" smtClean="0"/>
              <a:t>破解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阻碍</a:t>
            </a:r>
            <a:r>
              <a:rPr lang="zh-CN" altLang="en-US" dirty="0" smtClean="0">
                <a:solidFill>
                  <a:srgbClr val="FF0000"/>
                </a:solidFill>
              </a:rPr>
              <a:t>：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App DRM</a:t>
            </a:r>
            <a:r>
              <a:rPr lang="zh-CN" altLang="en-US" dirty="0" smtClean="0">
                <a:solidFill>
                  <a:srgbClr val="FF0000"/>
                </a:solidFill>
              </a:rPr>
              <a:t>保护，</a:t>
            </a:r>
            <a:r>
              <a:rPr lang="zh-CN" altLang="en-US" dirty="0" smtClean="0">
                <a:solidFill>
                  <a:srgbClr val="FF0000"/>
                </a:solidFill>
              </a:rPr>
              <a:t>破解</a:t>
            </a:r>
            <a:r>
              <a:rPr lang="zh-CN" altLang="en-US" dirty="0" smtClean="0">
                <a:solidFill>
                  <a:srgbClr val="FF0000"/>
                </a:solidFill>
              </a:rPr>
              <a:t>蓝</a:t>
            </a:r>
            <a:r>
              <a:rPr lang="zh-CN" altLang="en-US" dirty="0" smtClean="0">
                <a:solidFill>
                  <a:srgbClr val="FF0000"/>
                </a:solidFill>
              </a:rPr>
              <a:t>牙通信协议困难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Msp430</a:t>
            </a:r>
            <a:r>
              <a:rPr lang="zh-CN" altLang="en-US" dirty="0" smtClean="0">
                <a:solidFill>
                  <a:srgbClr val="FF0000"/>
                </a:solidFill>
              </a:rPr>
              <a:t>指令集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无法</a:t>
            </a:r>
            <a:r>
              <a:rPr lang="zh-CN" altLang="en-US" dirty="0" smtClean="0">
                <a:solidFill>
                  <a:srgbClr val="FF0000"/>
                </a:solidFill>
              </a:rPr>
              <a:t>调试，全</a:t>
            </a:r>
            <a:r>
              <a:rPr lang="zh-CN" altLang="en-US" dirty="0" smtClean="0">
                <a:solidFill>
                  <a:srgbClr val="FF0000"/>
                </a:solidFill>
              </a:rPr>
              <a:t>静态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解决方法：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快速学习</a:t>
            </a:r>
            <a:r>
              <a:rPr lang="en-US" altLang="zh-CN" dirty="0" smtClean="0">
                <a:solidFill>
                  <a:srgbClr val="0070C0"/>
                </a:solidFill>
              </a:rPr>
              <a:t>+</a:t>
            </a:r>
            <a:r>
              <a:rPr lang="zh-CN" altLang="en-US" dirty="0" smtClean="0">
                <a:solidFill>
                  <a:srgbClr val="0070C0"/>
                </a:solidFill>
              </a:rPr>
              <a:t>试错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按照“</a:t>
            </a:r>
            <a:r>
              <a:rPr lang="en-US" altLang="zh-CN" dirty="0" smtClean="0">
                <a:solidFill>
                  <a:srgbClr val="0070C0"/>
                </a:solidFill>
              </a:rPr>
              <a:t>@</a:t>
            </a:r>
            <a:r>
              <a:rPr lang="zh-CN" altLang="en-US" dirty="0" smtClean="0">
                <a:solidFill>
                  <a:srgbClr val="0070C0"/>
                </a:solidFill>
              </a:rPr>
              <a:t>偏移”组装</a:t>
            </a:r>
            <a:r>
              <a:rPr lang="en-US" altLang="zh-CN" dirty="0" smtClean="0">
                <a:solidFill>
                  <a:srgbClr val="0070C0"/>
                </a:solidFill>
              </a:rPr>
              <a:t>Rom</a:t>
            </a:r>
            <a:r>
              <a:rPr lang="zh-CN" altLang="en-US" dirty="0" smtClean="0">
                <a:solidFill>
                  <a:srgbClr val="0070C0"/>
                </a:solidFill>
              </a:rPr>
              <a:t>里的完整镜像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en-US" altLang="zh-CN" dirty="0" smtClean="0">
                <a:solidFill>
                  <a:srgbClr val="0070C0"/>
                </a:solidFill>
              </a:rPr>
              <a:t>IDA</a:t>
            </a:r>
            <a:r>
              <a:rPr lang="zh-CN" altLang="en-US" dirty="0" smtClean="0">
                <a:solidFill>
                  <a:srgbClr val="0070C0"/>
                </a:solidFill>
              </a:rPr>
              <a:t>静态分析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3"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有少量的调试字符串信息可供参考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3">
              <a:defRPr/>
            </a:pPr>
            <a:r>
              <a:rPr lang="zh-CN" altLang="en-US" dirty="0" smtClean="0">
                <a:solidFill>
                  <a:srgbClr val="0070C0"/>
                </a:solidFill>
              </a:rPr>
              <a:t>先全览全局，再单点突破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Rom</a:t>
            </a:r>
            <a:r>
              <a:rPr lang="zh-CN" altLang="en-US" dirty="0" smtClean="0"/>
              <a:t>破解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Hex Text</a:t>
            </a:r>
            <a:r>
              <a:rPr lang="zh-CN" altLang="en-US" dirty="0" smtClean="0"/>
              <a:t>：烧录</a:t>
            </a:r>
            <a:r>
              <a:rPr lang="en-US" altLang="zh-CN" dirty="0" smtClean="0"/>
              <a:t>Rom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i="1" dirty="0" smtClean="0">
                <a:solidFill>
                  <a:srgbClr val="C00000"/>
                </a:solidFill>
              </a:rPr>
              <a:t>V7-BSL-3.0.1.txt</a:t>
            </a:r>
            <a:r>
              <a:rPr lang="en-US" altLang="zh-CN" dirty="0" smtClean="0"/>
              <a:t>: </a:t>
            </a:r>
            <a:r>
              <a:rPr lang="en-US" altLang="zh-CN" b="1" dirty="0" smtClean="0">
                <a:solidFill>
                  <a:srgbClr val="FF0000"/>
                </a:solidFill>
              </a:rPr>
              <a:t>Boot Strap Loader</a:t>
            </a:r>
          </a:p>
          <a:p>
            <a:pPr lvl="2">
              <a:defRPr/>
            </a:pPr>
            <a:r>
              <a:rPr lang="en-US" altLang="zh-CN" i="1" dirty="0" smtClean="0">
                <a:solidFill>
                  <a:srgbClr val="C00000"/>
                </a:solidFill>
              </a:rPr>
              <a:t>NB_EndUserV7_ti.txt</a:t>
            </a:r>
            <a:r>
              <a:rPr lang="en-US" altLang="zh-CN" dirty="0" smtClean="0"/>
              <a:t>: </a:t>
            </a:r>
            <a:r>
              <a:rPr lang="en-US" altLang="zh-CN" b="1" dirty="0" smtClean="0">
                <a:solidFill>
                  <a:srgbClr val="0070C0"/>
                </a:solidFill>
              </a:rPr>
              <a:t>Application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2048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348880"/>
            <a:ext cx="4989512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修改</a:t>
            </a:r>
            <a:r>
              <a:rPr lang="en-US" altLang="zh-CN" dirty="0" err="1" smtClean="0"/>
              <a:t>DeviceName</a:t>
            </a:r>
            <a:endParaRPr lang="en-US" altLang="zh-CN" dirty="0" smtClean="0"/>
          </a:p>
          <a:p>
            <a:pPr lvl="2">
              <a:defRPr/>
            </a:pPr>
            <a:endParaRPr lang="en-US" altLang="zh-CN" dirty="0" smtClean="0"/>
          </a:p>
          <a:p>
            <a:pPr lvl="2">
              <a:defRPr/>
            </a:pPr>
            <a:endParaRPr lang="zh-CN" altLang="en-US" dirty="0"/>
          </a:p>
        </p:txBody>
      </p:sp>
      <p:pic>
        <p:nvPicPr>
          <p:cNvPr id="22531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908050"/>
            <a:ext cx="561816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932113"/>
            <a:ext cx="60467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73525"/>
            <a:ext cx="5067300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534" name="直接箭头连接符 6"/>
          <p:cNvCxnSpPr>
            <a:cxnSpLocks noChangeShapeType="1"/>
          </p:cNvCxnSpPr>
          <p:nvPr/>
        </p:nvCxnSpPr>
        <p:spPr bwMode="auto">
          <a:xfrm>
            <a:off x="1122363" y="2317750"/>
            <a:ext cx="3457575" cy="823913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35" name="直接箭头连接符 8"/>
          <p:cNvCxnSpPr>
            <a:cxnSpLocks noChangeShapeType="1"/>
          </p:cNvCxnSpPr>
          <p:nvPr/>
        </p:nvCxnSpPr>
        <p:spPr bwMode="auto">
          <a:xfrm flipH="1">
            <a:off x="1039813" y="3284538"/>
            <a:ext cx="3540125" cy="1439862"/>
          </a:xfrm>
          <a:prstGeom prst="straightConnector1">
            <a:avLst/>
          </a:prstGeom>
          <a:noFill/>
          <a:ln w="38100" algn="ctr">
            <a:solidFill>
              <a:srgbClr val="C00000"/>
            </a:solidFill>
            <a:round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增加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24</a:t>
            </a:r>
            <a:r>
              <a:rPr lang="zh-CN" altLang="en-US" dirty="0" smtClean="0"/>
              <a:t>功能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解析蓝牙通信数据协议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找到闹钟数据读写代码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Inline hook: </a:t>
            </a:r>
            <a:r>
              <a:rPr lang="zh-CN" altLang="en-US" dirty="0" smtClean="0"/>
              <a:t>劫持</a:t>
            </a:r>
            <a:r>
              <a:rPr lang="en-US" altLang="zh-CN" dirty="0" smtClean="0"/>
              <a:t>+</a:t>
            </a:r>
            <a:r>
              <a:rPr lang="zh-CN" altLang="en-US" dirty="0" smtClean="0"/>
              <a:t>闪屏</a:t>
            </a:r>
            <a:r>
              <a:rPr lang="en-US" altLang="zh-CN" dirty="0" smtClean="0"/>
              <a:t>+</a:t>
            </a:r>
            <a:r>
              <a:rPr lang="zh-CN" altLang="en-US" dirty="0" smtClean="0"/>
              <a:t>振动</a:t>
            </a:r>
            <a:endParaRPr lang="en-US" altLang="zh-CN" dirty="0" smtClean="0"/>
          </a:p>
          <a:p>
            <a:pPr lvl="1">
              <a:defRPr/>
            </a:pPr>
            <a:endParaRPr lang="en-US" altLang="zh-CN" dirty="0" smtClean="0"/>
          </a:p>
          <a:p>
            <a:pPr lvl="2">
              <a:defRPr/>
            </a:pPr>
            <a:endParaRPr lang="zh-CN" alt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/>
              <a:t>解析蓝牙通信数据协议</a:t>
            </a:r>
            <a:endParaRPr lang="en-US" altLang="zh-CN" dirty="0"/>
          </a:p>
          <a:p>
            <a:pPr lvl="1">
              <a:defRPr/>
            </a:pPr>
            <a:r>
              <a:rPr lang="zh-CN" altLang="en-US" dirty="0" smtClean="0"/>
              <a:t>多次抓包，比较异同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>
                <a:solidFill>
                  <a:srgbClr val="C00000"/>
                </a:solidFill>
              </a:rPr>
              <a:t>0x02</a:t>
            </a:r>
            <a:r>
              <a:rPr lang="en-US" altLang="zh-CN" dirty="0"/>
              <a:t>: </a:t>
            </a:r>
            <a:r>
              <a:rPr lang="zh-CN" altLang="en-US" dirty="0"/>
              <a:t>闹钟重复周期</a:t>
            </a:r>
            <a:endParaRPr lang="en-US" altLang="zh-CN" dirty="0"/>
          </a:p>
          <a:p>
            <a:pPr lvl="2">
              <a:defRPr/>
            </a:pPr>
            <a:r>
              <a:rPr lang="en-US" altLang="zh-CN" dirty="0">
                <a:solidFill>
                  <a:srgbClr val="C00000"/>
                </a:solidFill>
              </a:rPr>
              <a:t>0x0270</a:t>
            </a:r>
            <a:r>
              <a:rPr lang="en-US" altLang="zh-CN" dirty="0"/>
              <a:t>: </a:t>
            </a:r>
            <a:r>
              <a:rPr lang="zh-CN" altLang="en-US" dirty="0"/>
              <a:t>闹钟结束</a:t>
            </a:r>
            <a:r>
              <a:rPr lang="zh-CN" altLang="en-US" dirty="0" smtClean="0"/>
              <a:t>时间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2">
              <a:defRPr/>
            </a:pPr>
            <a:r>
              <a:rPr lang="en-US" altLang="zh-CN" dirty="0" smtClean="0">
                <a:solidFill>
                  <a:srgbClr val="C00000"/>
                </a:solidFill>
              </a:rPr>
              <a:t>0x025c</a:t>
            </a:r>
            <a:r>
              <a:rPr lang="en-US" altLang="zh-CN" dirty="0" smtClean="0"/>
              <a:t>: </a:t>
            </a:r>
            <a:r>
              <a:rPr lang="zh-CN" altLang="en-US" dirty="0" smtClean="0"/>
              <a:t>闹钟开始时间</a:t>
            </a:r>
            <a:endParaRPr lang="en-US" altLang="zh-CN" dirty="0" smtClean="0"/>
          </a:p>
          <a:p>
            <a:pPr lvl="2">
              <a:defRPr/>
            </a:pPr>
            <a:endParaRPr lang="zh-CN" altLang="en-US" dirty="0"/>
          </a:p>
        </p:txBody>
      </p:sp>
      <p:pic>
        <p:nvPicPr>
          <p:cNvPr id="24580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3068638"/>
            <a:ext cx="5089525" cy="309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箭头连接符 8"/>
          <p:cNvCxnSpPr/>
          <p:nvPr/>
        </p:nvCxnSpPr>
        <p:spPr bwMode="auto">
          <a:xfrm>
            <a:off x="4427984" y="1700808"/>
            <a:ext cx="1224136" cy="25922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4139952" y="2132856"/>
            <a:ext cx="1080120" cy="216024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3740867" y="2566643"/>
            <a:ext cx="1083161" cy="172645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ROM</a:t>
            </a:r>
            <a:r>
              <a:rPr lang="zh-CN" altLang="en-US" dirty="0" smtClean="0"/>
              <a:t>逆向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16</a:t>
            </a:r>
            <a:r>
              <a:rPr lang="zh-CN" altLang="en-US" dirty="0" smtClean="0"/>
              <a:t>位，</a:t>
            </a:r>
            <a:r>
              <a:rPr lang="en-US" altLang="zh-CN" dirty="0" smtClean="0"/>
              <a:t>64k</a:t>
            </a:r>
            <a:r>
              <a:rPr lang="zh-CN" altLang="en-US" dirty="0" smtClean="0"/>
              <a:t>寻址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27</a:t>
            </a:r>
            <a:r>
              <a:rPr lang="zh-CN" altLang="en-US" dirty="0" smtClean="0"/>
              <a:t>条内核指令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16</a:t>
            </a:r>
            <a:r>
              <a:rPr lang="zh-CN" altLang="en-US" dirty="0" smtClean="0"/>
              <a:t>个寄存器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中断：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时钟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LED</a:t>
            </a:r>
          </a:p>
          <a:p>
            <a:pPr lvl="2">
              <a:defRPr/>
            </a:pPr>
            <a:r>
              <a:rPr lang="zh-CN" altLang="en-US" dirty="0" smtClean="0"/>
              <a:t>震动</a:t>
            </a:r>
            <a:endParaRPr lang="en-US" altLang="zh-CN" dirty="0" smtClean="0"/>
          </a:p>
          <a:p>
            <a:pPr lvl="2">
              <a:defRPr/>
            </a:pPr>
            <a:r>
              <a:rPr lang="zh-CN" altLang="en-US" dirty="0" smtClean="0"/>
              <a:t>蓝牙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/>
              <a:t>…</a:t>
            </a:r>
            <a:endParaRPr lang="en-US" altLang="zh-CN" dirty="0"/>
          </a:p>
          <a:p>
            <a:pPr lvl="2"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1191051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2" descr="https://jawbone.com/ver/static/images/store/buy/health/up24/techspecs/up24_explodedview.v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1052513"/>
            <a:ext cx="46672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Rom</a:t>
            </a:r>
            <a:r>
              <a:rPr lang="zh-CN" altLang="en-US" dirty="0" smtClean="0"/>
              <a:t>逆向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中断分支逻辑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9632" y="1412776"/>
            <a:ext cx="6118859" cy="505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闹钟读写代码</a:t>
            </a:r>
            <a:endParaRPr lang="en-US" altLang="zh-CN" dirty="0" smtClean="0"/>
          </a:p>
          <a:p>
            <a:pPr lvl="2">
              <a:defRPr/>
            </a:pPr>
            <a:endParaRPr lang="zh-CN" altLang="en-US" dirty="0"/>
          </a:p>
        </p:txBody>
      </p:sp>
      <p:pic>
        <p:nvPicPr>
          <p:cNvPr id="25603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822325"/>
            <a:ext cx="6686550" cy="576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闹钟读写代码</a:t>
            </a:r>
            <a:endParaRPr lang="zh-CN" altLang="en-US" dirty="0"/>
          </a:p>
        </p:txBody>
      </p:sp>
      <p:pic>
        <p:nvPicPr>
          <p:cNvPr id="26627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63" y="981075"/>
            <a:ext cx="7864475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闹钟读写代码</a:t>
            </a:r>
            <a:endParaRPr lang="zh-CN" altLang="en-US" dirty="0"/>
          </a:p>
        </p:txBody>
      </p:sp>
      <p:pic>
        <p:nvPicPr>
          <p:cNvPr id="27651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430338"/>
            <a:ext cx="84836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3419872" y="1430338"/>
            <a:ext cx="4700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</a:rPr>
              <a:t>1</a:t>
            </a:r>
            <a:endParaRPr lang="zh-CN" altLang="en-US" sz="4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11960" y="2204864"/>
            <a:ext cx="4700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</a:rPr>
              <a:t>2</a:t>
            </a:r>
            <a:endParaRPr lang="zh-CN" altLang="en-US" sz="4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64088" y="3290582"/>
            <a:ext cx="47000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1" dirty="0" smtClean="0">
                <a:ln w="22225">
                  <a:solidFill>
                    <a:srgbClr val="FF0000"/>
                  </a:solidFill>
                  <a:prstDash val="solid"/>
                </a:ln>
                <a:solidFill>
                  <a:schemeClr val="bg1"/>
                </a:solidFill>
              </a:rPr>
              <a:t>3</a:t>
            </a:r>
            <a:endParaRPr lang="zh-CN" altLang="en-US" sz="4000" b="1" dirty="0">
              <a:ln w="22225">
                <a:solidFill>
                  <a:srgbClr val="FF0000"/>
                </a:solidFill>
                <a:prstDash val="solid"/>
              </a:ln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Rom</a:t>
            </a:r>
            <a:r>
              <a:rPr lang="zh-CN" altLang="en-US" dirty="0" smtClean="0"/>
              <a:t>编译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Tar</a:t>
            </a:r>
          </a:p>
          <a:p>
            <a:pPr lvl="1">
              <a:defRPr/>
            </a:pPr>
            <a:r>
              <a:rPr lang="en-US" altLang="zh-CN" dirty="0" smtClean="0"/>
              <a:t>Compress</a:t>
            </a:r>
            <a:r>
              <a:rPr lang="zh-CN" altLang="en-US" dirty="0" smtClean="0"/>
              <a:t>（</a:t>
            </a:r>
            <a:r>
              <a:rPr lang="en-US" altLang="zh-CN" dirty="0" smtClean="0"/>
              <a:t>Trick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rc4</a:t>
            </a:r>
            <a:endParaRPr lang="zh-CN" altLang="en-US" dirty="0"/>
          </a:p>
        </p:txBody>
      </p:sp>
      <p:pic>
        <p:nvPicPr>
          <p:cNvPr id="28675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49500"/>
            <a:ext cx="6637337" cy="421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PWN!</a:t>
            </a:r>
          </a:p>
          <a:p>
            <a:pPr lvl="1">
              <a:defRPr/>
            </a:pPr>
            <a:r>
              <a:rPr lang="zh-CN" altLang="en-US" dirty="0" smtClean="0"/>
              <a:t>破解</a:t>
            </a:r>
            <a:r>
              <a:rPr lang="en-US" altLang="zh-CN" dirty="0" smtClean="0"/>
              <a:t>Updater</a:t>
            </a:r>
            <a:r>
              <a:rPr lang="zh-CN" altLang="en-US" dirty="0" smtClean="0"/>
              <a:t>：</a:t>
            </a:r>
            <a:r>
              <a:rPr lang="en-US" altLang="zh-CN" dirty="0" smtClean="0"/>
              <a:t>2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解密</a:t>
            </a:r>
            <a:r>
              <a:rPr lang="en-US" altLang="zh-CN" dirty="0" smtClean="0"/>
              <a:t>Rom+</a:t>
            </a:r>
            <a:r>
              <a:rPr lang="zh-CN" altLang="en-US" dirty="0" smtClean="0"/>
              <a:t>编译器：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/>
              <a:t>逆向</a:t>
            </a:r>
            <a:r>
              <a:rPr lang="en-US" altLang="zh-CN" dirty="0" smtClean="0"/>
              <a:t>Rom+</a:t>
            </a:r>
            <a:r>
              <a:rPr lang="zh-CN" altLang="en-US" dirty="0" smtClean="0"/>
              <a:t>增加功能：</a:t>
            </a:r>
            <a:r>
              <a:rPr lang="en-US" altLang="zh-CN" dirty="0" smtClean="0"/>
              <a:t>3</a:t>
            </a:r>
            <a:r>
              <a:rPr lang="zh-CN" altLang="en-US" dirty="0" smtClean="0"/>
              <a:t>周</a:t>
            </a:r>
            <a:endParaRPr lang="en-US" altLang="zh-CN" dirty="0" smtClean="0"/>
          </a:p>
          <a:p>
            <a:pPr lvl="1">
              <a:defRPr/>
            </a:pPr>
            <a:endParaRPr lang="zh-CN" altLang="en-US" dirty="0"/>
          </a:p>
        </p:txBody>
      </p:sp>
      <p:pic>
        <p:nvPicPr>
          <p:cNvPr id="3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429000"/>
            <a:ext cx="3336651" cy="3219198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10799977" rev="0"/>
            </a:camera>
            <a:lightRig rig="threePt" dir="t"/>
          </a:scene3d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0" name="Picture 4" descr="http://www.clker.com/cliparts/e/B/4/G/J/4/blackhat-barry-h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564904"/>
            <a:ext cx="3821554" cy="259228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3206413" y="3321050"/>
            <a:ext cx="1656184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bg1"/>
                </a:solidFill>
              </a:rPr>
              <a:t>GeekPwn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Contact</a:t>
            </a:r>
          </a:p>
          <a:p>
            <a:pPr lvl="1"/>
            <a:r>
              <a:rPr lang="en-US" altLang="zh-CN" dirty="0" smtClean="0">
                <a:hlinkClick r:id="rId2"/>
              </a:rPr>
              <a:t>www.colordancer.net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微博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colordancer</a:t>
            </a:r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56765896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硬件参数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CPU</a:t>
            </a:r>
            <a:r>
              <a:rPr lang="zh-CN" altLang="en-US" dirty="0" smtClean="0"/>
              <a:t>：</a:t>
            </a:r>
            <a:r>
              <a:rPr lang="en-US" altLang="zh-CN" dirty="0"/>
              <a:t>Texas Instruments, </a:t>
            </a:r>
            <a:r>
              <a:rPr lang="en-US" altLang="zh-CN" dirty="0" smtClean="0"/>
              <a:t>MSP430/F5548</a:t>
            </a:r>
          </a:p>
          <a:p>
            <a:pPr lvl="1">
              <a:defRPr/>
            </a:pPr>
            <a:r>
              <a:rPr lang="zh-CN" altLang="en-US" dirty="0" smtClean="0"/>
              <a:t>存储：</a:t>
            </a:r>
            <a:r>
              <a:rPr lang="en-US" altLang="zh-CN" dirty="0" err="1" smtClean="0"/>
              <a:t>Macronix</a:t>
            </a:r>
            <a:r>
              <a:rPr lang="en-US" altLang="zh-CN" dirty="0" smtClean="0"/>
              <a:t>, MX25L8006E</a:t>
            </a:r>
          </a:p>
          <a:p>
            <a:pPr lvl="1">
              <a:defRPr/>
            </a:pPr>
            <a:r>
              <a:rPr lang="zh-CN" altLang="en-US" dirty="0" smtClean="0"/>
              <a:t>蓝牙：</a:t>
            </a:r>
            <a:r>
              <a:rPr lang="en-US" altLang="zh-CN" dirty="0" smtClean="0"/>
              <a:t>Bluetooth 4.0(BLE)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2492896"/>
            <a:ext cx="5228571" cy="3704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PWN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>
              <a:defRPr/>
            </a:pPr>
            <a:r>
              <a:rPr lang="zh-CN" altLang="en-US" dirty="0" smtClean="0">
                <a:solidFill>
                  <a:srgbClr val="FF0000"/>
                </a:solidFill>
              </a:rPr>
              <a:t>目标</a:t>
            </a: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>
                <a:solidFill>
                  <a:srgbClr val="FF0000"/>
                </a:solidFill>
              </a:rPr>
              <a:t>：修改蓝牙属性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Generic Access</a:t>
            </a:r>
            <a:r>
              <a:rPr lang="zh-CN" altLang="en-US" dirty="0" smtClean="0">
                <a:solidFill>
                  <a:srgbClr val="FF0000"/>
                </a:solidFill>
              </a:rPr>
              <a:t>的</a:t>
            </a:r>
            <a:r>
              <a:rPr lang="en-US" altLang="zh-CN" dirty="0" err="1" smtClean="0">
                <a:solidFill>
                  <a:srgbClr val="FF0000"/>
                </a:solidFill>
              </a:rPr>
              <a:t>DeviceName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Up24-&gt;GeekPwn</a:t>
            </a:r>
          </a:p>
          <a:p>
            <a:pPr lvl="1">
              <a:defRPr/>
            </a:pPr>
            <a:r>
              <a:rPr lang="zh-CN" altLang="en-US" dirty="0">
                <a:solidFill>
                  <a:srgbClr val="0070C0"/>
                </a:solidFill>
              </a:rPr>
              <a:t>目标</a:t>
            </a:r>
            <a:r>
              <a:rPr lang="en-US" altLang="zh-CN" dirty="0">
                <a:solidFill>
                  <a:srgbClr val="0070C0"/>
                </a:solidFill>
              </a:rPr>
              <a:t>2</a:t>
            </a:r>
            <a:r>
              <a:rPr lang="zh-CN" altLang="en-US" dirty="0">
                <a:solidFill>
                  <a:srgbClr val="0070C0"/>
                </a:solidFill>
              </a:rPr>
              <a:t>：增加功能</a:t>
            </a:r>
            <a:endParaRPr lang="en-US" altLang="zh-CN" dirty="0">
              <a:solidFill>
                <a:srgbClr val="0070C0"/>
              </a:solidFill>
            </a:endParaRPr>
          </a:p>
          <a:p>
            <a:pPr lvl="2">
              <a:defRPr/>
            </a:pPr>
            <a:r>
              <a:rPr lang="zh-CN" altLang="en-US" dirty="0">
                <a:solidFill>
                  <a:srgbClr val="0070C0"/>
                </a:solidFill>
              </a:rPr>
              <a:t>当添加时间为</a:t>
            </a:r>
            <a:r>
              <a:rPr lang="en-US" altLang="zh-CN" dirty="0">
                <a:solidFill>
                  <a:srgbClr val="0070C0"/>
                </a:solidFill>
              </a:rPr>
              <a:t>10:24</a:t>
            </a:r>
            <a:r>
              <a:rPr lang="zh-CN" altLang="en-US" dirty="0">
                <a:solidFill>
                  <a:srgbClr val="0070C0"/>
                </a:solidFill>
              </a:rPr>
              <a:t>的闹钟时，手环“闪屏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zh-CN" altLang="en-US" dirty="0">
                <a:solidFill>
                  <a:srgbClr val="0070C0"/>
                </a:solidFill>
              </a:rPr>
              <a:t>震动”</a:t>
            </a:r>
            <a:endParaRPr lang="en-US" altLang="zh-CN" dirty="0">
              <a:solidFill>
                <a:srgbClr val="0070C0"/>
              </a:solidFill>
            </a:endParaRPr>
          </a:p>
          <a:p>
            <a:pPr lvl="2">
              <a:defRPr/>
            </a:pPr>
            <a:endParaRPr lang="en-US" altLang="zh-CN" dirty="0" smtClean="0"/>
          </a:p>
        </p:txBody>
      </p:sp>
      <p:pic>
        <p:nvPicPr>
          <p:cNvPr id="9219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860800"/>
            <a:ext cx="6048375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 bwMode="auto">
          <a:xfrm>
            <a:off x="1979712" y="3933056"/>
            <a:ext cx="1584176" cy="4320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5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875" y="-200025"/>
            <a:ext cx="6113463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AutoShape 2" descr="https://encrypted-tbn1.gstatic.com/images?q=tbn:ANd9GcSECjNn1vHz_0y6aSP7cscVh46Oe9pnQl3m3UqH9PWHi-xeFfqC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10243" name="Picture 4" descr="http://img1.wikia.nocookie.net/__cb20140913171926/americanmcgeesalice/images/e/e3/Icon_pc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620713"/>
            <a:ext cx="2160588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AutoShape 6" descr="https://encrypted-tbn1.gstatic.com/images?q=tbn:ANd9GcQ2dKwngshv0OxU_v4--4uLBOzagFyKajE3PK2DWlP37uvgtkDCmg"/>
          <p:cNvSpPr>
            <a:spLocks noChangeAspect="1" noChangeArrowheads="1"/>
          </p:cNvSpPr>
          <p:nvPr/>
        </p:nvSpPr>
        <p:spPr bwMode="auto">
          <a:xfrm>
            <a:off x="4691063" y="79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pic>
        <p:nvPicPr>
          <p:cNvPr id="10245" name="Picture 8" descr="http://tcsaonline.com/wp-content/uploads/2013/06/iphon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7488" y="3933825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76475"/>
            <a:ext cx="22098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247" name="直接箭头连接符 9"/>
          <p:cNvCxnSpPr>
            <a:cxnSpLocks noChangeShapeType="1"/>
          </p:cNvCxnSpPr>
          <p:nvPr/>
        </p:nvCxnSpPr>
        <p:spPr bwMode="auto">
          <a:xfrm flipH="1">
            <a:off x="3132138" y="1628775"/>
            <a:ext cx="2016125" cy="1152525"/>
          </a:xfrm>
          <a:prstGeom prst="straightConnector1">
            <a:avLst/>
          </a:prstGeom>
          <a:noFill/>
          <a:ln w="63500" algn="ctr">
            <a:solidFill>
              <a:srgbClr val="0070C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48" name="文本框 10"/>
          <p:cNvSpPr txBox="1">
            <a:spLocks noChangeArrowheads="1"/>
          </p:cNvSpPr>
          <p:nvPr/>
        </p:nvSpPr>
        <p:spPr bwMode="auto">
          <a:xfrm rot="19800000">
            <a:off x="3270749" y="1855272"/>
            <a:ext cx="15055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 smtClean="0"/>
              <a:t>HID </a:t>
            </a:r>
            <a:r>
              <a:rPr lang="zh-CN" altLang="en-US" sz="1800" dirty="0" smtClean="0"/>
              <a:t>读写</a:t>
            </a:r>
            <a:r>
              <a:rPr lang="en-US" altLang="zh-CN" sz="1800" dirty="0"/>
              <a:t>rom</a:t>
            </a:r>
            <a:endParaRPr lang="zh-CN" altLang="en-US" sz="1800" dirty="0"/>
          </a:p>
        </p:txBody>
      </p:sp>
      <p:sp>
        <p:nvSpPr>
          <p:cNvPr id="10249" name="文本框 13"/>
          <p:cNvSpPr txBox="1">
            <a:spLocks noChangeArrowheads="1"/>
          </p:cNvSpPr>
          <p:nvPr/>
        </p:nvSpPr>
        <p:spPr bwMode="auto">
          <a:xfrm rot="1800000">
            <a:off x="3270250" y="4011613"/>
            <a:ext cx="2032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设置数据：闹钟等</a:t>
            </a:r>
          </a:p>
        </p:txBody>
      </p:sp>
      <p:cxnSp>
        <p:nvCxnSpPr>
          <p:cNvPr id="10250" name="直接箭头连接符 23"/>
          <p:cNvCxnSpPr>
            <a:cxnSpLocks noChangeShapeType="1"/>
          </p:cNvCxnSpPr>
          <p:nvPr/>
        </p:nvCxnSpPr>
        <p:spPr bwMode="auto">
          <a:xfrm>
            <a:off x="3132138" y="4456113"/>
            <a:ext cx="2016125" cy="1116012"/>
          </a:xfrm>
          <a:prstGeom prst="straightConnector1">
            <a:avLst/>
          </a:prstGeom>
          <a:noFill/>
          <a:ln w="63500" algn="ctr">
            <a:solidFill>
              <a:srgbClr val="FC5408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箭头连接符 27"/>
          <p:cNvCxnSpPr/>
          <p:nvPr/>
        </p:nvCxnSpPr>
        <p:spPr bwMode="auto">
          <a:xfrm>
            <a:off x="3132138" y="3819525"/>
            <a:ext cx="2016125" cy="1114425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stealth" w="med" len="med"/>
            <a:tailEnd type="non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252" name="文本框 28"/>
          <p:cNvSpPr txBox="1">
            <a:spLocks noChangeArrowheads="1"/>
          </p:cNvSpPr>
          <p:nvPr/>
        </p:nvSpPr>
        <p:spPr bwMode="auto">
          <a:xfrm rot="1800000">
            <a:off x="3238500" y="4967288"/>
            <a:ext cx="15700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2318DE"/>
              </a:buClr>
              <a:buSzPct val="15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2318DE"/>
              </a:buClr>
              <a:buSzPct val="15000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18DE"/>
              </a:buClr>
              <a:buSzPct val="15000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手环记录数据</a:t>
            </a:r>
          </a:p>
        </p:txBody>
      </p:sp>
      <p:pic>
        <p:nvPicPr>
          <p:cNvPr id="10253" name="Picture 10" descr="http://upload.wikimedia.org/wikipedia/commons/thumb/f/fd/USB_Icon.svg/2000px-USB_Icon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747463">
            <a:off x="3941763" y="2217738"/>
            <a:ext cx="730250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4" name="Picture 12" descr="http://img.wdjimg.com/mms/icon/v1/e/ab/cd306d5237e1079f381caad436f31abe_256_25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438" y="4445000"/>
            <a:ext cx="500062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8" grpId="0"/>
      <p:bldP spid="10249" grpId="0"/>
      <p:bldP spid="102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buClr>
                <a:schemeClr val="tx1">
                  <a:lumMod val="50000"/>
                  <a:lumOff val="50000"/>
                </a:schemeClr>
              </a:buClr>
            </a:pPr>
            <a:r>
              <a:rPr lang="zh-CN" altLang="en-US" dirty="0" smtClean="0"/>
              <a:t>步骤：</a:t>
            </a:r>
            <a:endParaRPr lang="en-US" altLang="zh-CN" dirty="0" smtClean="0"/>
          </a:p>
          <a:p>
            <a:pPr marL="971550" lvl="1" indent="-514350">
              <a:buClr>
                <a:schemeClr val="tx1">
                  <a:lumMod val="50000"/>
                  <a:lumOff val="50000"/>
                </a:schemeClr>
              </a:buClr>
              <a:buFontTx/>
              <a:buAutoNum type="arabicPeriod"/>
            </a:pPr>
            <a:r>
              <a:rPr lang="en-US" altLang="zh-CN" dirty="0" smtClean="0">
                <a:solidFill>
                  <a:srgbClr val="FF0000"/>
                </a:solidFill>
              </a:rPr>
              <a:t>PWN Updater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51435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lphaLcPeriod"/>
            </a:pPr>
            <a:r>
              <a:rPr lang="zh-CN" altLang="en-US" dirty="0" smtClean="0">
                <a:solidFill>
                  <a:srgbClr val="FF0000"/>
                </a:solidFill>
              </a:rPr>
              <a:t>去除</a:t>
            </a:r>
            <a:r>
              <a:rPr lang="en-US" altLang="zh-CN" dirty="0" err="1" smtClean="0">
                <a:solidFill>
                  <a:srgbClr val="FF0000"/>
                </a:solidFill>
              </a:rPr>
              <a:t>rom</a:t>
            </a:r>
            <a:r>
              <a:rPr lang="zh-CN" altLang="en-US" dirty="0" smtClean="0">
                <a:solidFill>
                  <a:srgbClr val="FF0000"/>
                </a:solidFill>
              </a:rPr>
              <a:t>校验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1371600" lvl="2" indent="-514350">
              <a:buClr>
                <a:schemeClr val="tx1">
                  <a:lumMod val="50000"/>
                  <a:lumOff val="50000"/>
                </a:schemeClr>
              </a:buClr>
              <a:buFont typeface="+mj-lt"/>
              <a:buAutoNum type="alphaLcPeriod"/>
            </a:pPr>
            <a:r>
              <a:rPr lang="en-US" altLang="zh-CN" dirty="0" smtClean="0">
                <a:solidFill>
                  <a:srgbClr val="FF0000"/>
                </a:solidFill>
              </a:rPr>
              <a:t>Patch-&gt;</a:t>
            </a:r>
            <a:r>
              <a:rPr lang="zh-CN" altLang="en-US" dirty="0" smtClean="0">
                <a:solidFill>
                  <a:srgbClr val="FF0000"/>
                </a:solidFill>
              </a:rPr>
              <a:t>刷</a:t>
            </a:r>
            <a:r>
              <a:rPr lang="zh-CN" altLang="en-US" dirty="0" smtClean="0">
                <a:solidFill>
                  <a:srgbClr val="FF0000"/>
                </a:solidFill>
              </a:rPr>
              <a:t>自制</a:t>
            </a:r>
            <a:r>
              <a:rPr lang="en-US" altLang="zh-CN" dirty="0" smtClean="0">
                <a:solidFill>
                  <a:srgbClr val="FF0000"/>
                </a:solidFill>
              </a:rPr>
              <a:t>Rom</a:t>
            </a:r>
          </a:p>
          <a:p>
            <a:pPr marL="1371600" lvl="2" indent="-514350">
              <a:buClr>
                <a:schemeClr val="tx1">
                  <a:lumMod val="50000"/>
                  <a:lumOff val="50000"/>
                </a:schemeClr>
              </a:buClr>
              <a:buFontTx/>
              <a:buAutoNum type="alphaLcPeriod"/>
            </a:pPr>
            <a:r>
              <a:rPr lang="en-US" altLang="zh-CN" dirty="0" smtClean="0">
                <a:solidFill>
                  <a:srgbClr val="FF0000"/>
                </a:solidFill>
              </a:rPr>
              <a:t>Rom</a:t>
            </a:r>
            <a:r>
              <a:rPr lang="zh-CN" altLang="en-US" dirty="0" smtClean="0">
                <a:solidFill>
                  <a:srgbClr val="FF0000"/>
                </a:solidFill>
              </a:rPr>
              <a:t>解密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971550" lvl="1" indent="-514350">
              <a:buClr>
                <a:schemeClr val="tx1">
                  <a:lumMod val="50000"/>
                  <a:lumOff val="50000"/>
                </a:schemeClr>
              </a:buClr>
              <a:buFontTx/>
              <a:buAutoNum type="arabicPeriod"/>
            </a:pPr>
            <a:r>
              <a:rPr lang="en-US" altLang="zh-CN" dirty="0" smtClean="0">
                <a:solidFill>
                  <a:srgbClr val="0070C0"/>
                </a:solidFill>
              </a:rPr>
              <a:t>PWN Rom</a:t>
            </a:r>
          </a:p>
          <a:p>
            <a:pPr marL="1371600" lvl="2" indent="-514350">
              <a:buClr>
                <a:schemeClr val="tx1">
                  <a:lumMod val="50000"/>
                  <a:lumOff val="50000"/>
                </a:schemeClr>
              </a:buClr>
              <a:buFontTx/>
              <a:buAutoNum type="arabicPeriod"/>
            </a:pPr>
            <a:r>
              <a:rPr lang="zh-CN" altLang="en-US" dirty="0" smtClean="0">
                <a:solidFill>
                  <a:srgbClr val="0070C0"/>
                </a:solidFill>
              </a:rPr>
              <a:t>逆向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0" lvl="2" indent="-514350">
              <a:buClr>
                <a:schemeClr val="tx1">
                  <a:lumMod val="50000"/>
                  <a:lumOff val="50000"/>
                </a:schemeClr>
              </a:buClr>
              <a:buFontTx/>
              <a:buAutoNum type="arabicPeriod"/>
            </a:pPr>
            <a:r>
              <a:rPr lang="zh-CN" altLang="en-US" dirty="0" smtClean="0">
                <a:solidFill>
                  <a:srgbClr val="0070C0"/>
                </a:solidFill>
              </a:rPr>
              <a:t>增加</a:t>
            </a:r>
            <a:r>
              <a:rPr lang="zh-CN" altLang="en-US" dirty="0" smtClean="0">
                <a:solidFill>
                  <a:srgbClr val="0070C0"/>
                </a:solidFill>
              </a:rPr>
              <a:t>功能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1371600" lvl="2" indent="-514350">
              <a:buClr>
                <a:schemeClr val="tx1">
                  <a:lumMod val="50000"/>
                  <a:lumOff val="50000"/>
                </a:schemeClr>
              </a:buClr>
              <a:buFontTx/>
              <a:buAutoNum type="arabicPeriod"/>
            </a:pPr>
            <a:r>
              <a:rPr lang="zh-CN" altLang="en-US" dirty="0" smtClean="0">
                <a:solidFill>
                  <a:srgbClr val="0070C0"/>
                </a:solidFill>
              </a:rPr>
              <a:t>编译</a:t>
            </a:r>
            <a:endParaRPr lang="en-US" altLang="zh-CN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破解</a:t>
            </a:r>
            <a:r>
              <a:rPr lang="en-US" altLang="zh-CN" dirty="0" smtClean="0"/>
              <a:t>Updater</a:t>
            </a:r>
            <a:endParaRPr lang="zh-CN" altLang="en-US" dirty="0"/>
          </a:p>
        </p:txBody>
      </p:sp>
      <p:pic>
        <p:nvPicPr>
          <p:cNvPr id="12291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341438"/>
            <a:ext cx="539115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文本框 4"/>
          <p:cNvSpPr txBox="1">
            <a:spLocks noChangeArrowheads="1"/>
          </p:cNvSpPr>
          <p:nvPr/>
        </p:nvSpPr>
        <p:spPr bwMode="auto">
          <a:xfrm>
            <a:off x="6762750" y="3121025"/>
            <a:ext cx="2057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</a:rPr>
              <a:t>Rom</a:t>
            </a:r>
            <a:r>
              <a:rPr lang="zh-CN" altLang="en-US" sz="2400">
                <a:solidFill>
                  <a:srgbClr val="FF0000"/>
                </a:solidFill>
              </a:rPr>
              <a:t>校验</a:t>
            </a:r>
          </a:p>
        </p:txBody>
      </p:sp>
      <p:cxnSp>
        <p:nvCxnSpPr>
          <p:cNvPr id="12293" name="直接箭头连接符 8"/>
          <p:cNvCxnSpPr>
            <a:cxnSpLocks noChangeShapeType="1"/>
          </p:cNvCxnSpPr>
          <p:nvPr/>
        </p:nvCxnSpPr>
        <p:spPr bwMode="auto">
          <a:xfrm flipV="1">
            <a:off x="5003800" y="3429000"/>
            <a:ext cx="1758950" cy="863600"/>
          </a:xfrm>
          <a:prstGeom prst="straightConnector1">
            <a:avLst/>
          </a:prstGeom>
          <a:noFill/>
          <a:ln w="63500" algn="ctr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破解</a:t>
            </a:r>
            <a:r>
              <a:rPr lang="en-US" altLang="zh-CN" dirty="0" smtClean="0"/>
              <a:t>Updater</a:t>
            </a:r>
            <a:endParaRPr lang="zh-CN" altLang="en-US" dirty="0"/>
          </a:p>
        </p:txBody>
      </p:sp>
      <p:pic>
        <p:nvPicPr>
          <p:cNvPr id="13315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1419225"/>
            <a:ext cx="66675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121400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破解</a:t>
            </a:r>
            <a:r>
              <a:rPr lang="en-US" altLang="zh-CN" dirty="0" smtClean="0"/>
              <a:t>Updater</a:t>
            </a:r>
          </a:p>
          <a:p>
            <a:pPr lvl="1">
              <a:defRPr/>
            </a:pPr>
            <a:r>
              <a:rPr lang="zh-CN" altLang="en-US" dirty="0" smtClean="0"/>
              <a:t>去除版本校验</a:t>
            </a:r>
            <a:endParaRPr lang="en-US" altLang="zh-CN" dirty="0" smtClean="0"/>
          </a:p>
        </p:txBody>
      </p:sp>
      <p:pic>
        <p:nvPicPr>
          <p:cNvPr id="1536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412875"/>
            <a:ext cx="57404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3284538"/>
            <a:ext cx="5438775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365" name="直接箭头连接符 3"/>
          <p:cNvCxnSpPr>
            <a:cxnSpLocks noChangeShapeType="1"/>
          </p:cNvCxnSpPr>
          <p:nvPr/>
        </p:nvCxnSpPr>
        <p:spPr bwMode="auto">
          <a:xfrm>
            <a:off x="2627313" y="3429000"/>
            <a:ext cx="1728787" cy="1800225"/>
          </a:xfrm>
          <a:prstGeom prst="straightConnector1">
            <a:avLst/>
          </a:prstGeom>
          <a:noFill/>
          <a:ln w="63500" algn="ctr">
            <a:solidFill>
              <a:srgbClr val="C00000"/>
            </a:solidFill>
            <a:round/>
            <a:headEnd/>
            <a:tailEnd type="stealth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黑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</TotalTime>
  <Words>346</Words>
  <Application>Microsoft Office PowerPoint</Application>
  <PresentationFormat>全屏显示(4:3)</PresentationFormat>
  <Paragraphs>97</Paragraphs>
  <Slides>26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27" baseType="lpstr">
      <vt:lpstr>默认设计模板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zhourongyu</cp:lastModifiedBy>
  <cp:revision>107</cp:revision>
  <dcterms:created xsi:type="dcterms:W3CDTF">2005-07-11T03:26:51Z</dcterms:created>
  <dcterms:modified xsi:type="dcterms:W3CDTF">2014-10-24T12:05:27Z</dcterms:modified>
</cp:coreProperties>
</file>