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3D8F-A2C4-41DE-A8D8-5B5223EED716}" type="datetimeFigureOut">
              <a:rPr lang="zh-CN" altLang="en-US" smtClean="0"/>
              <a:t>2013/12/11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B7FC-3066-41A3-AEA6-473DF162A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2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3D8F-A2C4-41DE-A8D8-5B5223EED716}" type="datetimeFigureOut">
              <a:rPr lang="zh-CN" altLang="en-US" smtClean="0"/>
              <a:t>2013/12/11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B7FC-3066-41A3-AEA6-473DF162A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3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3D8F-A2C4-41DE-A8D8-5B5223EED716}" type="datetimeFigureOut">
              <a:rPr lang="zh-CN" altLang="en-US" smtClean="0"/>
              <a:t>2013/12/11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B7FC-3066-41A3-AEA6-473DF162A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9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3D8F-A2C4-41DE-A8D8-5B5223EED716}" type="datetimeFigureOut">
              <a:rPr lang="zh-CN" altLang="en-US" smtClean="0"/>
              <a:t>2013/12/11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B7FC-3066-41A3-AEA6-473DF162A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1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3D8F-A2C4-41DE-A8D8-5B5223EED716}" type="datetimeFigureOut">
              <a:rPr lang="zh-CN" altLang="en-US" smtClean="0"/>
              <a:t>2013/12/11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B7FC-3066-41A3-AEA6-473DF162A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1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3D8F-A2C4-41DE-A8D8-5B5223EED716}" type="datetimeFigureOut">
              <a:rPr lang="zh-CN" altLang="en-US" smtClean="0"/>
              <a:t>2013/12/11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B7FC-3066-41A3-AEA6-473DF162A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4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3D8F-A2C4-41DE-A8D8-5B5223EED716}" type="datetimeFigureOut">
              <a:rPr lang="zh-CN" altLang="en-US" smtClean="0"/>
              <a:t>2013/12/11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B7FC-3066-41A3-AEA6-473DF162A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60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3D8F-A2C4-41DE-A8D8-5B5223EED716}" type="datetimeFigureOut">
              <a:rPr lang="zh-CN" altLang="en-US" smtClean="0"/>
              <a:t>2013/12/11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B7FC-3066-41A3-AEA6-473DF162A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23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3D8F-A2C4-41DE-A8D8-5B5223EED716}" type="datetimeFigureOut">
              <a:rPr lang="zh-CN" altLang="en-US" smtClean="0"/>
              <a:t>2013/12/11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B7FC-3066-41A3-AEA6-473DF162A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2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3D8F-A2C4-41DE-A8D8-5B5223EED716}" type="datetimeFigureOut">
              <a:rPr lang="zh-CN" altLang="en-US" smtClean="0"/>
              <a:t>2013/12/11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B7FC-3066-41A3-AEA6-473DF162A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71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3D8F-A2C4-41DE-A8D8-5B5223EED716}" type="datetimeFigureOut">
              <a:rPr lang="zh-CN" altLang="en-US" smtClean="0"/>
              <a:t>2013/12/11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B7FC-3066-41A3-AEA6-473DF162A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51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C3D8F-A2C4-41DE-A8D8-5B5223EED716}" type="datetimeFigureOut">
              <a:rPr lang="zh-CN" altLang="en-US" smtClean="0"/>
              <a:t>2013/12/11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B7FC-3066-41A3-AEA6-473DF162A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斜纹 3"/>
          <p:cNvSpPr/>
          <p:nvPr/>
        </p:nvSpPr>
        <p:spPr>
          <a:xfrm rot="5400000">
            <a:off x="10470382" y="-121432"/>
            <a:ext cx="1600186" cy="1843050"/>
          </a:xfrm>
          <a:prstGeom prst="diagStripe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35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斜纹 4"/>
          <p:cNvSpPr/>
          <p:nvPr/>
        </p:nvSpPr>
        <p:spPr>
          <a:xfrm rot="10800000">
            <a:off x="10591814" y="5014950"/>
            <a:ext cx="1600186" cy="1843050"/>
          </a:xfrm>
          <a:prstGeom prst="diagStripe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35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2560" y="84662"/>
            <a:ext cx="333065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defTabSz="1233488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615950" indent="-158750" algn="l" defTabSz="1233488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1233488" indent="-319088" algn="l" defTabSz="1233488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851025" indent="-479425" algn="l" defTabSz="1233488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2468563" indent="-639763" algn="l" defTabSz="1233488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877368" y="4711128"/>
            <a:ext cx="4895576" cy="2146872"/>
            <a:chOff x="-10674957" y="-1479994"/>
            <a:chExt cx="9433049" cy="2771654"/>
          </a:xfrm>
        </p:grpSpPr>
        <p:pic>
          <p:nvPicPr>
            <p:cNvPr id="13" name="图片 12" descr="QQ截图未命名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-10674957" y="-1479994"/>
              <a:ext cx="9433049" cy="175233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</p:pic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-10137630" y="-1211617"/>
              <a:ext cx="8853321" cy="2503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defTabSz="1233488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15950" indent="-158750" algn="l" defTabSz="1233488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33488" indent="-319088" algn="l" defTabSz="1233488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851025" indent="-479425" algn="l" defTabSz="1233488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468563" indent="-639763" algn="l" defTabSz="1233488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6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6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、数据同步</a:t>
              </a:r>
              <a:endParaRPr lang="zh-CN" altLang="en-US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877368" y="2266799"/>
            <a:ext cx="4809024" cy="2123242"/>
            <a:chOff x="-7679310" y="-1678695"/>
            <a:chExt cx="9433049" cy="2741150"/>
          </a:xfrm>
        </p:grpSpPr>
        <p:pic>
          <p:nvPicPr>
            <p:cNvPr id="16" name="图片 15" descr="QQ截图未命名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-7679310" y="-1678695"/>
              <a:ext cx="9433049" cy="175233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</p:pic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-7354390" y="-1440824"/>
              <a:ext cx="8853321" cy="2503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defTabSz="1233488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15950" indent="-158750" algn="l" defTabSz="1233488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33488" indent="-319088" algn="l" defTabSz="1233488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851025" indent="-479425" algn="l" defTabSz="1233488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468563" indent="-639763" algn="l" defTabSz="1233488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6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6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60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git</a:t>
              </a:r>
              <a:r>
                <a:rPr lang="en-US" altLang="zh-CN" sz="6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6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备份</a:t>
              </a:r>
              <a:endParaRPr lang="zh-CN" altLang="en-US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76062" y="316327"/>
            <a:ext cx="10515600" cy="1325563"/>
          </a:xfrm>
        </p:spPr>
        <p:txBody>
          <a:bodyPr/>
          <a:lstStyle/>
          <a:p>
            <a:pPr algn="ctr"/>
            <a:r>
              <a:rPr lang="zh-CN" altLang="en-US" b="1" smtClean="0"/>
              <a:t>解决</a:t>
            </a:r>
            <a:r>
              <a:rPr lang="zh-CN" altLang="en-US" b="1" smtClean="0"/>
              <a:t>数据安全</a:t>
            </a:r>
            <a:r>
              <a:rPr lang="zh-CN" altLang="en-US" b="1"/>
              <a:t>方案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6588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23" y="1441984"/>
            <a:ext cx="9119857" cy="3180079"/>
          </a:xfrm>
        </p:spPr>
        <p:txBody>
          <a:bodyPr>
            <a:normAutofit fontScale="62500" lnSpcReduction="20000"/>
          </a:bodyPr>
          <a:lstStyle/>
          <a:p>
            <a:pPr indent="396000" algn="l"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采用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git</a:t>
            </a:r>
            <a:r>
              <a:rPr lang="zh-CN" altLang="en-US" b="1" dirty="0" smtClean="0">
                <a:solidFill>
                  <a:srgbClr val="FF0000"/>
                </a:solidFill>
              </a:rPr>
              <a:t>对需要备份的文件实现增量式的备份</a:t>
            </a:r>
            <a:r>
              <a:rPr lang="zh-CN" altLang="en-US" dirty="0" smtClean="0"/>
              <a:t>，这样可以节省存储。也方便对以前的版本进行管理。</a:t>
            </a:r>
            <a:endParaRPr lang="en-US" altLang="zh-CN" dirty="0" smtClean="0"/>
          </a:p>
          <a:p>
            <a:pPr indent="396000" algn="l">
              <a:lnSpc>
                <a:spcPct val="120000"/>
              </a:lnSpc>
            </a:pPr>
            <a:r>
              <a:rPr lang="zh-CN" altLang="en-US" dirty="0" smtClean="0"/>
              <a:t>数据库先生成转储文件然后采用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推送，文件形的存储直接采用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推送。存储组提供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服务。很高的容错性方便控制历史中的正确信息，</a:t>
            </a:r>
            <a:r>
              <a:rPr lang="zh-CN" altLang="en-US" b="1" dirty="0" smtClean="0">
                <a:solidFill>
                  <a:srgbClr val="FF0000"/>
                </a:solidFill>
              </a:rPr>
              <a:t>不能解决宕机问题，能解决数据错误引发的问题。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indent="396000" algn="l">
              <a:lnSpc>
                <a:spcPct val="120000"/>
              </a:lnSpc>
            </a:pPr>
            <a:r>
              <a:rPr lang="zh-CN" altLang="en-US" dirty="0" smtClean="0"/>
              <a:t>两种备份方式：</a:t>
            </a:r>
            <a:endParaRPr lang="en-US" altLang="zh-CN" dirty="0" smtClean="0"/>
          </a:p>
          <a:p>
            <a:pPr indent="396000" algn="l">
              <a:lnSpc>
                <a:spcPct val="12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、各个需要备份的服务文件用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推送到存储组。</a:t>
            </a:r>
            <a:r>
              <a:rPr lang="zh-CN" altLang="en-US" b="1" dirty="0" smtClean="0">
                <a:solidFill>
                  <a:srgbClr val="FF0000"/>
                </a:solidFill>
              </a:rPr>
              <a:t>优点：速度快，方便</a:t>
            </a:r>
            <a:r>
              <a:rPr lang="zh-CN" altLang="en-US" dirty="0" smtClean="0"/>
              <a:t>，缺点一旦一台需要存储的服务器被入侵会暴露存储组的位置，安全级别低，提供服务的部分安全性相对高，避免开启多余端口。</a:t>
            </a:r>
            <a:endParaRPr lang="en-US" altLang="zh-CN" dirty="0" smtClean="0"/>
          </a:p>
          <a:p>
            <a:pPr indent="396000" algn="l">
              <a:lnSpc>
                <a:spcPct val="12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、存储组采用</a:t>
            </a:r>
            <a:r>
              <a:rPr lang="en-US" altLang="zh-CN" dirty="0" err="1" smtClean="0"/>
              <a:t>sshkey</a:t>
            </a:r>
            <a:r>
              <a:rPr lang="zh-CN" altLang="en-US" dirty="0" smtClean="0"/>
              <a:t>的方式验证到每台虚拟机，采用</a:t>
            </a:r>
            <a:r>
              <a:rPr lang="en-US" altLang="zh-CN" dirty="0" err="1" smtClean="0"/>
              <a:t>scp</a:t>
            </a:r>
            <a:r>
              <a:rPr lang="zh-CN" altLang="en-US" dirty="0" smtClean="0"/>
              <a:t>的方式拿到所需要的备份数据，每台虚拟机都需要开启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协议。存储组安全级别高，服务器</a:t>
            </a:r>
            <a:r>
              <a:rPr lang="zh-CN" altLang="en-US" b="1" dirty="0" smtClean="0">
                <a:solidFill>
                  <a:srgbClr val="FF0000"/>
                </a:solidFill>
              </a:rPr>
              <a:t>安全级别相对低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486" y="3858094"/>
            <a:ext cx="5272003" cy="2672080"/>
          </a:xfrm>
          <a:prstGeom prst="rect">
            <a:avLst/>
          </a:prstGeom>
        </p:spPr>
      </p:pic>
      <p:sp>
        <p:nvSpPr>
          <p:cNvPr id="5" name="斜纹 4"/>
          <p:cNvSpPr/>
          <p:nvPr/>
        </p:nvSpPr>
        <p:spPr>
          <a:xfrm rot="5400000">
            <a:off x="10470382" y="-121432"/>
            <a:ext cx="1600186" cy="1843050"/>
          </a:xfrm>
          <a:prstGeom prst="diagStripe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35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08" y="0"/>
            <a:ext cx="4770968" cy="2023654"/>
            <a:chOff x="-7733333" y="-1550124"/>
            <a:chExt cx="9433049" cy="2612579"/>
          </a:xfrm>
        </p:grpSpPr>
        <p:pic>
          <p:nvPicPr>
            <p:cNvPr id="8" name="图片 7" descr="QQ截图未命名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-7733333" y="-1550124"/>
              <a:ext cx="9433049" cy="175233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</p:pic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-7354390" y="-1440824"/>
              <a:ext cx="8853321" cy="2503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defTabSz="1233488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15950" indent="-158750" algn="l" defTabSz="1233488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33488" indent="-319088" algn="l" defTabSz="1233488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851025" indent="-479425" algn="l" defTabSz="1233488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468563" indent="-639763" algn="l" defTabSz="1233488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60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git</a:t>
              </a:r>
              <a:r>
                <a:rPr lang="zh-CN" altLang="en-US" sz="6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备份</a:t>
              </a:r>
              <a:r>
                <a:rPr lang="zh-CN" altLang="en-US" sz="6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策略</a:t>
              </a:r>
            </a:p>
          </p:txBody>
        </p:sp>
      </p:grpSp>
      <p:sp>
        <p:nvSpPr>
          <p:cNvPr id="10" name="斜纹 9"/>
          <p:cNvSpPr/>
          <p:nvPr/>
        </p:nvSpPr>
        <p:spPr>
          <a:xfrm rot="10800000">
            <a:off x="10591814" y="5014950"/>
            <a:ext cx="1600186" cy="1843050"/>
          </a:xfrm>
          <a:prstGeom prst="diagStripe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35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41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数据库采用分布式策略实现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之间的同步。</a:t>
            </a:r>
            <a:r>
              <a:rPr lang="zh-CN" altLang="en-US" b="1" dirty="0" smtClean="0">
                <a:solidFill>
                  <a:srgbClr val="FF0000"/>
                </a:solidFill>
              </a:rPr>
              <a:t>实现难度较大，不能解决数据错误引发的问题，能有效防止宕机事件。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斜纹 3"/>
          <p:cNvSpPr/>
          <p:nvPr/>
        </p:nvSpPr>
        <p:spPr>
          <a:xfrm rot="5400000">
            <a:off x="10470382" y="-121432"/>
            <a:ext cx="1600186" cy="1843050"/>
          </a:xfrm>
          <a:prstGeom prst="diagStripe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35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斜纹 4"/>
          <p:cNvSpPr/>
          <p:nvPr/>
        </p:nvSpPr>
        <p:spPr>
          <a:xfrm rot="10800000">
            <a:off x="10591814" y="5014950"/>
            <a:ext cx="1600186" cy="1843050"/>
          </a:xfrm>
          <a:prstGeom prst="diagStripe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35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6" name="图片 5" descr="QQ截图未命名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4051446" cy="1357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77018" y="84662"/>
            <a:ext cx="32978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defTabSz="1233488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615950" indent="-158750" algn="l" defTabSz="1233488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1233488" indent="-319088" algn="l" defTabSz="1233488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851025" indent="-479425" algn="l" defTabSz="1233488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2468563" indent="-639763" algn="l" defTabSz="1233488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同步</a:t>
            </a:r>
            <a:r>
              <a:rPr lang="zh-CN" altLang="en-US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066" y="2553077"/>
            <a:ext cx="7691752" cy="430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6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236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Office 主题</vt:lpstr>
      <vt:lpstr>解决数据安全方案</vt:lpstr>
      <vt:lpstr>PowerPoint 演示文稿</vt:lpstr>
      <vt:lpstr>PowerPoint 演示文稿</vt:lpstr>
    </vt:vector>
  </TitlesOfParts>
  <Company> nudt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数据备份</dc:title>
  <dc:creator>ta</dc:creator>
  <cp:lastModifiedBy>ta</cp:lastModifiedBy>
  <cp:revision>10</cp:revision>
  <dcterms:created xsi:type="dcterms:W3CDTF">2013-12-11T02:08:25Z</dcterms:created>
  <dcterms:modified xsi:type="dcterms:W3CDTF">2013-12-11T11:47:31Z</dcterms:modified>
</cp:coreProperties>
</file>