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8AFB6-37A4-4284-82FE-FC47F9AE45C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ECD642-AD66-4E6C-8914-D1C2C8820085}">
      <dgm:prSet/>
      <dgm:spPr/>
      <dgm:t>
        <a:bodyPr/>
        <a:lstStyle/>
        <a:p>
          <a:pPr rtl="0"/>
          <a:r>
            <a:rPr lang="en-US" dirty="0" err="1" smtClean="0"/>
            <a:t>Trustie</a:t>
          </a:r>
          <a:r>
            <a:rPr lang="zh-CN" dirty="0" smtClean="0"/>
            <a:t>在线运行示意图</a:t>
          </a:r>
          <a:endParaRPr lang="zh-CN" dirty="0"/>
        </a:p>
      </dgm:t>
    </dgm:pt>
    <dgm:pt modelId="{71904B05-AD08-4067-8B60-AFC02BF5A324}" type="parTrans" cxnId="{458B92B7-DA2E-4428-9B89-E9EA97588970}">
      <dgm:prSet/>
      <dgm:spPr/>
      <dgm:t>
        <a:bodyPr/>
        <a:lstStyle/>
        <a:p>
          <a:endParaRPr lang="zh-CN" altLang="en-US"/>
        </a:p>
      </dgm:t>
    </dgm:pt>
    <dgm:pt modelId="{984490C7-870A-4CC7-875A-55369F63BBB8}" type="sibTrans" cxnId="{458B92B7-DA2E-4428-9B89-E9EA97588970}">
      <dgm:prSet/>
      <dgm:spPr/>
      <dgm:t>
        <a:bodyPr/>
        <a:lstStyle/>
        <a:p>
          <a:endParaRPr lang="zh-CN" altLang="en-US"/>
        </a:p>
      </dgm:t>
    </dgm:pt>
    <dgm:pt modelId="{4F81E2F8-2489-420D-ACED-E4C077805291}">
      <dgm:prSet/>
      <dgm:spPr/>
      <dgm:t>
        <a:bodyPr/>
        <a:lstStyle/>
        <a:p>
          <a:pPr rtl="0"/>
          <a:r>
            <a:rPr lang="zh-CN" dirty="0" smtClean="0"/>
            <a:t>数据备份同步自我见解</a:t>
          </a:r>
          <a:endParaRPr lang="zh-CN" dirty="0"/>
        </a:p>
      </dgm:t>
    </dgm:pt>
    <dgm:pt modelId="{D5A6CB55-D3AD-4AAC-ADDA-9E337E7E57F7}" type="parTrans" cxnId="{0A93EFCE-68D5-4762-83B0-85D796E6705B}">
      <dgm:prSet/>
      <dgm:spPr/>
    </dgm:pt>
    <dgm:pt modelId="{7F14E4E0-6033-4F1C-A49A-FF0B75E927BC}" type="sibTrans" cxnId="{0A93EFCE-68D5-4762-83B0-85D796E6705B}">
      <dgm:prSet/>
      <dgm:spPr/>
    </dgm:pt>
    <dgm:pt modelId="{7BE2A215-A67E-4175-BCD5-A65691811F4C}" type="pres">
      <dgm:prSet presAssocID="{C478AFB6-37A4-4284-82FE-FC47F9AE45C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BD4546-B71A-458C-9A2B-7C26A436F105}" type="pres">
      <dgm:prSet presAssocID="{C478AFB6-37A4-4284-82FE-FC47F9AE45CE}" presName="cycle" presStyleCnt="0"/>
      <dgm:spPr/>
    </dgm:pt>
    <dgm:pt modelId="{679C6EF9-8E1F-4477-9B45-0D21D6B47EC8}" type="pres">
      <dgm:prSet presAssocID="{C478AFB6-37A4-4284-82FE-FC47F9AE45CE}" presName="centerShape" presStyleCnt="0"/>
      <dgm:spPr/>
    </dgm:pt>
    <dgm:pt modelId="{93C8269E-1E89-427F-9570-FB9A43EDE476}" type="pres">
      <dgm:prSet presAssocID="{C478AFB6-37A4-4284-82FE-FC47F9AE45CE}" presName="connSite" presStyleLbl="node1" presStyleIdx="0" presStyleCnt="3"/>
      <dgm:spPr/>
    </dgm:pt>
    <dgm:pt modelId="{52E8F2EE-3DE3-4219-A851-1666632C09F4}" type="pres">
      <dgm:prSet presAssocID="{C478AFB6-37A4-4284-82FE-FC47F9AE45CE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zh-CN" altLang="en-US"/>
        </a:p>
      </dgm:t>
    </dgm:pt>
    <dgm:pt modelId="{4678A0B4-7406-41F9-8B76-7BDB1E21E4F1}" type="pres">
      <dgm:prSet presAssocID="{71904B05-AD08-4067-8B60-AFC02BF5A324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9075B1CB-673E-4C78-9D56-3B96C7C96E1E}" type="pres">
      <dgm:prSet presAssocID="{6CECD642-AD66-4E6C-8914-D1C2C8820085}" presName="node" presStyleCnt="0"/>
      <dgm:spPr/>
    </dgm:pt>
    <dgm:pt modelId="{A43046FB-2E3B-4D08-8CCC-CA02A597244E}" type="pres">
      <dgm:prSet presAssocID="{6CECD642-AD66-4E6C-8914-D1C2C8820085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341373-CDC1-4D06-87DF-7C1C122AF87F}" type="pres">
      <dgm:prSet presAssocID="{6CECD642-AD66-4E6C-8914-D1C2C8820085}" presName="childNode" presStyleLbl="revTx" presStyleIdx="0" presStyleCnt="0">
        <dgm:presLayoutVars>
          <dgm:bulletEnabled val="1"/>
        </dgm:presLayoutVars>
      </dgm:prSet>
      <dgm:spPr/>
    </dgm:pt>
    <dgm:pt modelId="{F0ADF853-2267-444D-B5A5-47D406586ED8}" type="pres">
      <dgm:prSet presAssocID="{D5A6CB55-D3AD-4AAC-ADDA-9E337E7E57F7}" presName="Name25" presStyleLbl="parChTrans1D1" presStyleIdx="1" presStyleCnt="2"/>
      <dgm:spPr/>
    </dgm:pt>
    <dgm:pt modelId="{FDCFA776-DC5F-4C6F-A620-010CE36F7154}" type="pres">
      <dgm:prSet presAssocID="{4F81E2F8-2489-420D-ACED-E4C077805291}" presName="node" presStyleCnt="0"/>
      <dgm:spPr/>
    </dgm:pt>
    <dgm:pt modelId="{97BC648F-FDB8-4D6E-9F04-0A0A6C34680C}" type="pres">
      <dgm:prSet presAssocID="{4F81E2F8-2489-420D-ACED-E4C077805291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6DE633-909F-4432-95E3-EB9AEA610D5F}" type="pres">
      <dgm:prSet presAssocID="{4F81E2F8-2489-420D-ACED-E4C07780529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366109D-94B4-4FF2-A42C-A60650E3DACE}" type="presOf" srcId="{4F81E2F8-2489-420D-ACED-E4C077805291}" destId="{97BC648F-FDB8-4D6E-9F04-0A0A6C34680C}" srcOrd="0" destOrd="0" presId="urn:microsoft.com/office/officeart/2005/8/layout/radial2"/>
    <dgm:cxn modelId="{DFFA24E4-E3D8-4A7A-B915-7D3246BF4E33}" type="presOf" srcId="{C478AFB6-37A4-4284-82FE-FC47F9AE45CE}" destId="{7BE2A215-A67E-4175-BCD5-A65691811F4C}" srcOrd="0" destOrd="0" presId="urn:microsoft.com/office/officeart/2005/8/layout/radial2"/>
    <dgm:cxn modelId="{458B92B7-DA2E-4428-9B89-E9EA97588970}" srcId="{C478AFB6-37A4-4284-82FE-FC47F9AE45CE}" destId="{6CECD642-AD66-4E6C-8914-D1C2C8820085}" srcOrd="0" destOrd="0" parTransId="{71904B05-AD08-4067-8B60-AFC02BF5A324}" sibTransId="{984490C7-870A-4CC7-875A-55369F63BBB8}"/>
    <dgm:cxn modelId="{0A93EFCE-68D5-4762-83B0-85D796E6705B}" srcId="{C478AFB6-37A4-4284-82FE-FC47F9AE45CE}" destId="{4F81E2F8-2489-420D-ACED-E4C077805291}" srcOrd="1" destOrd="0" parTransId="{D5A6CB55-D3AD-4AAC-ADDA-9E337E7E57F7}" sibTransId="{7F14E4E0-6033-4F1C-A49A-FF0B75E927BC}"/>
    <dgm:cxn modelId="{E939A925-47CD-4BE2-B26A-82A02AB93444}" type="presOf" srcId="{71904B05-AD08-4067-8B60-AFC02BF5A324}" destId="{4678A0B4-7406-41F9-8B76-7BDB1E21E4F1}" srcOrd="0" destOrd="0" presId="urn:microsoft.com/office/officeart/2005/8/layout/radial2"/>
    <dgm:cxn modelId="{5ADD98AE-48D0-41FA-A2D0-4B0E1A34CC33}" type="presOf" srcId="{D5A6CB55-D3AD-4AAC-ADDA-9E337E7E57F7}" destId="{F0ADF853-2267-444D-B5A5-47D406586ED8}" srcOrd="0" destOrd="0" presId="urn:microsoft.com/office/officeart/2005/8/layout/radial2"/>
    <dgm:cxn modelId="{E1B436BD-98FF-4C7D-83DC-5589E528C342}" type="presOf" srcId="{6CECD642-AD66-4E6C-8914-D1C2C8820085}" destId="{A43046FB-2E3B-4D08-8CCC-CA02A597244E}" srcOrd="0" destOrd="0" presId="urn:microsoft.com/office/officeart/2005/8/layout/radial2"/>
    <dgm:cxn modelId="{DC0C2BF1-4C74-4654-8C7A-74A92B8D6AD4}" type="presParOf" srcId="{7BE2A215-A67E-4175-BCD5-A65691811F4C}" destId="{59BD4546-B71A-458C-9A2B-7C26A436F105}" srcOrd="0" destOrd="0" presId="urn:microsoft.com/office/officeart/2005/8/layout/radial2"/>
    <dgm:cxn modelId="{355F29E9-3C14-4932-817F-4BC645743759}" type="presParOf" srcId="{59BD4546-B71A-458C-9A2B-7C26A436F105}" destId="{679C6EF9-8E1F-4477-9B45-0D21D6B47EC8}" srcOrd="0" destOrd="0" presId="urn:microsoft.com/office/officeart/2005/8/layout/radial2"/>
    <dgm:cxn modelId="{CBEA83C4-2F91-4711-AA74-AB13DC3F4885}" type="presParOf" srcId="{679C6EF9-8E1F-4477-9B45-0D21D6B47EC8}" destId="{93C8269E-1E89-427F-9570-FB9A43EDE476}" srcOrd="0" destOrd="0" presId="urn:microsoft.com/office/officeart/2005/8/layout/radial2"/>
    <dgm:cxn modelId="{E00131C4-F7BD-4308-A03A-63776131F1D7}" type="presParOf" srcId="{679C6EF9-8E1F-4477-9B45-0D21D6B47EC8}" destId="{52E8F2EE-3DE3-4219-A851-1666632C09F4}" srcOrd="1" destOrd="0" presId="urn:microsoft.com/office/officeart/2005/8/layout/radial2"/>
    <dgm:cxn modelId="{6A97622F-7C52-4045-B9B7-73BAE3118305}" type="presParOf" srcId="{59BD4546-B71A-458C-9A2B-7C26A436F105}" destId="{4678A0B4-7406-41F9-8B76-7BDB1E21E4F1}" srcOrd="1" destOrd="0" presId="urn:microsoft.com/office/officeart/2005/8/layout/radial2"/>
    <dgm:cxn modelId="{8B8D5A74-0DC2-4895-8470-8434984E27E8}" type="presParOf" srcId="{59BD4546-B71A-458C-9A2B-7C26A436F105}" destId="{9075B1CB-673E-4C78-9D56-3B96C7C96E1E}" srcOrd="2" destOrd="0" presId="urn:microsoft.com/office/officeart/2005/8/layout/radial2"/>
    <dgm:cxn modelId="{CCAB4F1D-5F78-405B-A576-659AA9E083F2}" type="presParOf" srcId="{9075B1CB-673E-4C78-9D56-3B96C7C96E1E}" destId="{A43046FB-2E3B-4D08-8CCC-CA02A597244E}" srcOrd="0" destOrd="0" presId="urn:microsoft.com/office/officeart/2005/8/layout/radial2"/>
    <dgm:cxn modelId="{6EE0A2DA-F4B7-4894-AB10-62F31F5F6C6A}" type="presParOf" srcId="{9075B1CB-673E-4C78-9D56-3B96C7C96E1E}" destId="{70341373-CDC1-4D06-87DF-7C1C122AF87F}" srcOrd="1" destOrd="0" presId="urn:microsoft.com/office/officeart/2005/8/layout/radial2"/>
    <dgm:cxn modelId="{D56FDA2D-EED2-47E6-972F-CA9F995BFAC5}" type="presParOf" srcId="{59BD4546-B71A-458C-9A2B-7C26A436F105}" destId="{F0ADF853-2267-444D-B5A5-47D406586ED8}" srcOrd="3" destOrd="0" presId="urn:microsoft.com/office/officeart/2005/8/layout/radial2"/>
    <dgm:cxn modelId="{761B869D-B420-4E4D-A59B-66F98920E8C6}" type="presParOf" srcId="{59BD4546-B71A-458C-9A2B-7C26A436F105}" destId="{FDCFA776-DC5F-4C6F-A620-010CE36F7154}" srcOrd="4" destOrd="0" presId="urn:microsoft.com/office/officeart/2005/8/layout/radial2"/>
    <dgm:cxn modelId="{8B32C9CD-CDCE-467F-AB83-558CBD43A3DD}" type="presParOf" srcId="{FDCFA776-DC5F-4C6F-A620-010CE36F7154}" destId="{97BC648F-FDB8-4D6E-9F04-0A0A6C34680C}" srcOrd="0" destOrd="0" presId="urn:microsoft.com/office/officeart/2005/8/layout/radial2"/>
    <dgm:cxn modelId="{8BAA435E-4DBF-4376-8B95-350F89518BD0}" type="presParOf" srcId="{FDCFA776-DC5F-4C6F-A620-010CE36F7154}" destId="{226DE633-909F-4432-95E3-EB9AEA610D5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DF853-2267-444D-B5A5-47D406586ED8}">
      <dsp:nvSpPr>
        <dsp:cNvPr id="0" name=""/>
        <dsp:cNvSpPr/>
      </dsp:nvSpPr>
      <dsp:spPr>
        <a:xfrm rot="1766749">
          <a:off x="3784599" y="2207587"/>
          <a:ext cx="625351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625351" y="196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8A0B4-7406-41F9-8B76-7BDB1E21E4F1}">
      <dsp:nvSpPr>
        <dsp:cNvPr id="0" name=""/>
        <dsp:cNvSpPr/>
      </dsp:nvSpPr>
      <dsp:spPr>
        <a:xfrm rot="19833251">
          <a:off x="3784599" y="1072061"/>
          <a:ext cx="625351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625351" y="196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8F2EE-3DE3-4219-A851-1666632C09F4}">
      <dsp:nvSpPr>
        <dsp:cNvPr id="0" name=""/>
        <dsp:cNvSpPr/>
      </dsp:nvSpPr>
      <dsp:spPr>
        <a:xfrm>
          <a:off x="2043753" y="611681"/>
          <a:ext cx="2095573" cy="20955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046FB-2E3B-4D08-8CCC-CA02A597244E}">
      <dsp:nvSpPr>
        <dsp:cNvPr id="0" name=""/>
        <dsp:cNvSpPr/>
      </dsp:nvSpPr>
      <dsp:spPr>
        <a:xfrm>
          <a:off x="4288348" y="266"/>
          <a:ext cx="1257344" cy="1257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Trustie</a:t>
          </a:r>
          <a:r>
            <a:rPr lang="zh-CN" sz="1700" kern="1200" dirty="0" smtClean="0"/>
            <a:t>在线运行示意图</a:t>
          </a:r>
          <a:endParaRPr lang="zh-CN" sz="1700" kern="1200" dirty="0"/>
        </a:p>
      </dsp:txBody>
      <dsp:txXfrm>
        <a:off x="4472482" y="184400"/>
        <a:ext cx="889076" cy="889076"/>
      </dsp:txXfrm>
    </dsp:sp>
    <dsp:sp modelId="{97BC648F-FDB8-4D6E-9F04-0A0A6C34680C}">
      <dsp:nvSpPr>
        <dsp:cNvPr id="0" name=""/>
        <dsp:cNvSpPr/>
      </dsp:nvSpPr>
      <dsp:spPr>
        <a:xfrm>
          <a:off x="4288348" y="2061325"/>
          <a:ext cx="1257344" cy="1257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数据备份同步自我见解</a:t>
          </a:r>
          <a:endParaRPr lang="zh-CN" sz="1700" kern="1200" dirty="0"/>
        </a:p>
      </dsp:txBody>
      <dsp:txXfrm>
        <a:off x="4472482" y="2245459"/>
        <a:ext cx="889076" cy="8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3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5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0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9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1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5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5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0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16E2C2-F899-443D-8D28-A4E5D44360FC}" type="datetimeFigureOut">
              <a:rPr lang="zh-CN" altLang="en-US" smtClean="0"/>
              <a:t>2014/7/9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55AE13-856D-4287-AB72-35DBFF89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Trustie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8351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48475"/>
              </p:ext>
            </p:extLst>
          </p:nvPr>
        </p:nvGraphicFramePr>
        <p:xfrm>
          <a:off x="1333656" y="0"/>
          <a:ext cx="7692648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7078996" imgH="6461856" progId="Visio.Drawing.15">
                  <p:embed/>
                </p:oleObj>
              </mc:Choice>
              <mc:Fallback>
                <p:oleObj name="Visio" r:id="rId3" imgW="7078996" imgH="646185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656" y="0"/>
                        <a:ext cx="7692648" cy="646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697"/>
          </a:xfrm>
        </p:spPr>
        <p:txBody>
          <a:bodyPr/>
          <a:lstStyle/>
          <a:p>
            <a:r>
              <a:rPr lang="zh-CN" altLang="en-US" dirty="0" smtClean="0"/>
              <a:t>关于数据的备份和同步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个人倾向于同步，因为备份必然存在一些时间上的间隔，一个网站丢失一天的数据也是致命的，所以更倾向于实施同步（</a:t>
            </a:r>
            <a:r>
              <a:rPr lang="en-US" altLang="zh-CN" dirty="0" smtClean="0"/>
              <a:t>HA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HA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High Available</a:t>
            </a:r>
            <a:r>
              <a:rPr lang="zh-CN" altLang="en-US" dirty="0" smtClean="0"/>
              <a:t>）高可用，包括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vsphere</a:t>
            </a:r>
            <a:r>
              <a:rPr lang="en-US" altLang="zh-CN" dirty="0" smtClean="0"/>
              <a:t> HA </a:t>
            </a:r>
            <a:r>
              <a:rPr lang="zh-CN" altLang="en-US" dirty="0" smtClean="0"/>
              <a:t>等都能很好解决系统性灾难问题；</a:t>
            </a:r>
            <a:endParaRPr lang="en-US" altLang="zh-CN" dirty="0" smtClean="0"/>
          </a:p>
          <a:p>
            <a:r>
              <a:rPr lang="zh-CN" altLang="en-US" dirty="0" smtClean="0"/>
              <a:t>除了硬件问题，软件问题，系统安全问题都可能导致数据的丢失，如何避免这两个问题？</a:t>
            </a:r>
            <a:endParaRPr lang="en-US" altLang="zh-CN" dirty="0" smtClean="0"/>
          </a:p>
          <a:p>
            <a:r>
              <a:rPr lang="zh-CN" altLang="en-US" dirty="0" smtClean="0"/>
              <a:t>软件问题，那么一个完整的测试可以很好的规避这个问题，系统安全问题必须要从架构，漏洞，补丁，服务上来解决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9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130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方正舒体</vt:lpstr>
      <vt:lpstr>Arial</vt:lpstr>
      <vt:lpstr>Garamond</vt:lpstr>
      <vt:lpstr>环保</vt:lpstr>
      <vt:lpstr>Visio</vt:lpstr>
      <vt:lpstr>Trustie 部署情况</vt:lpstr>
      <vt:lpstr>PowerPoint 演示文稿</vt:lpstr>
      <vt:lpstr>关于数据的备份和同步</vt:lpstr>
    </vt:vector>
  </TitlesOfParts>
  <Company> nudt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关于数据的备份和同步</dc:title>
  <dc:creator>ta</dc:creator>
  <cp:lastModifiedBy>ta</cp:lastModifiedBy>
  <cp:revision>5</cp:revision>
  <dcterms:created xsi:type="dcterms:W3CDTF">2014-07-09T03:27:59Z</dcterms:created>
  <dcterms:modified xsi:type="dcterms:W3CDTF">2014-07-09T08:47:56Z</dcterms:modified>
</cp:coreProperties>
</file>