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94A32D-B1EF-4ABB-B099-6EF02BC39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1A9276-5EAE-462D-993B-3E7280302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08F1F-FE20-4E6A-A040-A30CF083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348F-95A3-4A6E-90F8-A548C6BAFC2C}" type="datetimeFigureOut">
              <a:rPr lang="zh-CN" altLang="en-US" smtClean="0"/>
              <a:t>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268CE3-2F67-413C-AA1C-A1C51F67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8118B-B5A2-40E9-B996-BCC42621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9B98-54C1-42BD-AA7A-6D9CFED16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9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7EB4ED-5E2D-4DCB-A57D-D18C9B91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12480E-FC90-4A81-AF82-7D2069F74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D317D8-E75B-4B43-A0A0-A265905E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348F-95A3-4A6E-90F8-A548C6BAFC2C}" type="datetimeFigureOut">
              <a:rPr lang="zh-CN" altLang="en-US" smtClean="0"/>
              <a:t>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0A5E2-90E7-43CF-885C-B9D4D2010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90177-98CE-4869-AE97-61136B37F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9B98-54C1-42BD-AA7A-6D9CFED16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32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3A3EA1-6BD9-4222-AD6E-010A31A5B4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566423-203C-458D-B174-D3D8421EC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795657-3DC4-4B7E-9B38-0B8748CC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348F-95A3-4A6E-90F8-A548C6BAFC2C}" type="datetimeFigureOut">
              <a:rPr lang="zh-CN" altLang="en-US" smtClean="0"/>
              <a:t>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294F1B-4547-4D36-994C-E357FE343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42A690-952C-4C7A-9721-FDF70D6E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9B98-54C1-42BD-AA7A-6D9CFED16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1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684E6-DD8B-4A5D-8878-C1B97AFD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D9FE6B-FD9A-47A5-8F67-E2A536DC9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09092-8F8B-4C75-B929-F80CF893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348F-95A3-4A6E-90F8-A548C6BAFC2C}" type="datetimeFigureOut">
              <a:rPr lang="zh-CN" altLang="en-US" smtClean="0"/>
              <a:t>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4D7A5-AF09-4A48-A179-8BE0186E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135737-DD40-4B43-9AF2-F811C488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9B98-54C1-42BD-AA7A-6D9CFED16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26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CB25C-8593-4EFC-8C47-6EF79A95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F4F3D0-94E8-4835-B54B-9BB7E836C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37CE6-7F50-4D93-97D2-67190586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348F-95A3-4A6E-90F8-A548C6BAFC2C}" type="datetimeFigureOut">
              <a:rPr lang="zh-CN" altLang="en-US" smtClean="0"/>
              <a:t>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576C9A-6E21-4869-BE68-E7C87B47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436C14-A55D-4021-9C6F-BFF41D1A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9B98-54C1-42BD-AA7A-6D9CFED16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53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A428D-10CA-4CF2-835B-42961759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89EA59-EB82-4745-BA71-C936A2DE2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701120-EF55-4B25-A91A-2839A7D0D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D2C1E8-70B3-4DAB-96D5-B51364B74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348F-95A3-4A6E-90F8-A548C6BAFC2C}" type="datetimeFigureOut">
              <a:rPr lang="zh-CN" altLang="en-US" smtClean="0"/>
              <a:t>19/11/3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DDBDA2-547B-4490-9B56-2CEB21DE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7FB1DD-547E-426F-B81B-9E4A340C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9B98-54C1-42BD-AA7A-6D9CFED16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087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B20DA-5C57-4123-A75F-0BD8ABBC1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AE0171-5216-458D-A086-ACA3CEDC7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AF30D7-A706-474E-A6AB-16C9B120A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BBC301-0404-4749-91FB-BC5FEDD41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C9C7EF-B556-4D0A-9599-0C6BCD4AF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820512-3E12-4451-AB97-8B677103F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348F-95A3-4A6E-90F8-A548C6BAFC2C}" type="datetimeFigureOut">
              <a:rPr lang="zh-CN" altLang="en-US" smtClean="0"/>
              <a:t>19/11/3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0D854E-6FEF-4859-9194-E964844D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843FF9-026C-4083-A88C-84AC489C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9B98-54C1-42BD-AA7A-6D9CFED16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16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6D450-36E0-4FBB-9477-499DC5D0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59D5B27-02AC-49D3-B72C-CFD9A4D34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348F-95A3-4A6E-90F8-A548C6BAFC2C}" type="datetimeFigureOut">
              <a:rPr lang="zh-CN" altLang="en-US" smtClean="0"/>
              <a:t>19/11/3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B2AA5FE-C9D6-4473-A326-4C97B8B24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D0BDD0-561D-49E0-9D91-CE4DD4FF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9B98-54C1-42BD-AA7A-6D9CFED16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7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C5565AC-96F4-447E-BAE0-CA7F6E6B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348F-95A3-4A6E-90F8-A548C6BAFC2C}" type="datetimeFigureOut">
              <a:rPr lang="zh-CN" altLang="en-US" smtClean="0"/>
              <a:t>19/11/3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348655-B676-43F5-8652-08D33270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CE154E-F046-4C58-B747-AB54ACCB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9B98-54C1-42BD-AA7A-6D9CFED16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371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86A9A-1D7A-4855-8E64-82008C6C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2C39B4-EB58-4FBC-8F65-17B824E9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0E7012-D375-412D-AC63-E3ED66161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D40B80-F78E-4E1B-A594-F7CD3C93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348F-95A3-4A6E-90F8-A548C6BAFC2C}" type="datetimeFigureOut">
              <a:rPr lang="zh-CN" altLang="en-US" smtClean="0"/>
              <a:t>19/11/3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291D8D-7EDE-45A2-B5B0-7017CF72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D6706F-02EB-4C26-A953-557E5996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9B98-54C1-42BD-AA7A-6D9CFED16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1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7788E-E6A8-4E3B-A6A8-B989C27D4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E5104F-E8A0-4C4B-8DE4-B4B377FBA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9A4FE-5BA5-4B2D-99A3-B7E14DF00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AE73A2-D6B7-4BE3-BB94-946DC3C1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8348F-95A3-4A6E-90F8-A548C6BAFC2C}" type="datetimeFigureOut">
              <a:rPr lang="zh-CN" altLang="en-US" smtClean="0"/>
              <a:t>19/11/3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D19952-F5AF-482C-8CEA-0AA46A73D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0440E3-1816-432A-8635-9C77AFCCF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19B98-54C1-42BD-AA7A-6D9CFED16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90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2EB875F-DB1F-408B-AC57-B620BD113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803BE-06C6-48D6-8831-E48CF979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3425B7-CED5-4F58-A460-907BF2714B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8348F-95A3-4A6E-90F8-A548C6BAFC2C}" type="datetimeFigureOut">
              <a:rPr lang="zh-CN" altLang="en-US" smtClean="0"/>
              <a:t>19/11/3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40D3B6-FA94-45F7-A02E-CD68529D5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D5FEF-80B9-48AD-9B1E-DB68033B2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19B98-54C1-42BD-AA7A-6D9CFED16A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54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C1DEDB91-5FBB-4433-AAB6-D4B8D22B44C4}"/>
              </a:ext>
            </a:extLst>
          </p:cNvPr>
          <p:cNvSpPr/>
          <p:nvPr/>
        </p:nvSpPr>
        <p:spPr>
          <a:xfrm>
            <a:off x="6967769" y="2331525"/>
            <a:ext cx="1552575" cy="86677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光猫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192.168.1.1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3C78812-7C92-40AC-8C4B-C472E33BC0A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096000" y="2768184"/>
            <a:ext cx="87176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3D2E5D93-C3AE-4929-B418-C0A70C7DC1D6}"/>
              </a:ext>
            </a:extLst>
          </p:cNvPr>
          <p:cNvGrpSpPr/>
          <p:nvPr/>
        </p:nvGrpSpPr>
        <p:grpSpPr>
          <a:xfrm>
            <a:off x="653988" y="931832"/>
            <a:ext cx="5442012" cy="4994336"/>
            <a:chOff x="1924697" y="453964"/>
            <a:chExt cx="5442012" cy="4994336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29CEE9C5-7688-4D69-9D0A-BDEB8EE2FE19}"/>
                </a:ext>
              </a:extLst>
            </p:cNvPr>
            <p:cNvSpPr/>
            <p:nvPr/>
          </p:nvSpPr>
          <p:spPr>
            <a:xfrm>
              <a:off x="1924697" y="453964"/>
              <a:ext cx="5442012" cy="4994336"/>
            </a:xfrm>
            <a:prstGeom prst="round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6A9E258A-3DD9-465F-AFBD-3D7590BA5505}"/>
                </a:ext>
              </a:extLst>
            </p:cNvPr>
            <p:cNvSpPr/>
            <p:nvPr/>
          </p:nvSpPr>
          <p:spPr>
            <a:xfrm>
              <a:off x="6477000" y="1999804"/>
              <a:ext cx="889709" cy="58102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eth0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337E24B-8741-4176-B434-E9ADA87609BA}"/>
                </a:ext>
              </a:extLst>
            </p:cNvPr>
            <p:cNvSpPr/>
            <p:nvPr/>
          </p:nvSpPr>
          <p:spPr>
            <a:xfrm>
              <a:off x="6476999" y="3578795"/>
              <a:ext cx="889709" cy="58102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eth1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BF3BCAEB-DEFC-4A94-A5B2-9F5B19C5ED95}"/>
                </a:ext>
              </a:extLst>
            </p:cNvPr>
            <p:cNvSpPr/>
            <p:nvPr/>
          </p:nvSpPr>
          <p:spPr>
            <a:xfrm>
              <a:off x="5099596" y="1999804"/>
              <a:ext cx="1011269" cy="58102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bridge0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8CBFE391-F3A2-410E-A065-48C83EC64A07}"/>
                </a:ext>
              </a:extLst>
            </p:cNvPr>
            <p:cNvSpPr/>
            <p:nvPr/>
          </p:nvSpPr>
          <p:spPr>
            <a:xfrm>
              <a:off x="5099596" y="3578795"/>
              <a:ext cx="1011269" cy="581025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bridge1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05DCB298-08C0-4F12-B118-F76D5FA6B3D4}"/>
                </a:ext>
              </a:extLst>
            </p:cNvPr>
            <p:cNvSpPr/>
            <p:nvPr/>
          </p:nvSpPr>
          <p:spPr>
            <a:xfrm>
              <a:off x="2553342" y="640050"/>
              <a:ext cx="1666228" cy="900115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PVE(laptop)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192.168.1.100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99DDAF32-861C-47FF-8FD3-ECD9A58F3557}"/>
                </a:ext>
              </a:extLst>
            </p:cNvPr>
            <p:cNvGrpSpPr/>
            <p:nvPr/>
          </p:nvGrpSpPr>
          <p:grpSpPr>
            <a:xfrm>
              <a:off x="2277118" y="1708399"/>
              <a:ext cx="2218679" cy="2333625"/>
              <a:chOff x="2277121" y="1095374"/>
              <a:chExt cx="2218679" cy="2333625"/>
            </a:xfrm>
          </p:grpSpPr>
          <p:sp>
            <p:nvSpPr>
              <p:cNvPr id="11" name="矩形: 圆角 10">
                <a:extLst>
                  <a:ext uri="{FF2B5EF4-FFF2-40B4-BE49-F238E27FC236}">
                    <a16:creationId xmlns:a16="http://schemas.microsoft.com/office/drawing/2014/main" id="{95EC3299-90BE-4D45-902B-26B43C6F8CDC}"/>
                  </a:ext>
                </a:extLst>
              </p:cNvPr>
              <p:cNvSpPr/>
              <p:nvPr/>
            </p:nvSpPr>
            <p:spPr>
              <a:xfrm>
                <a:off x="2277121" y="1095374"/>
                <a:ext cx="2218679" cy="2333625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CA688FB5-EAEB-42B4-A08A-545A5BD7B44D}"/>
                  </a:ext>
                </a:extLst>
              </p:cNvPr>
              <p:cNvSpPr/>
              <p:nvPr/>
            </p:nvSpPr>
            <p:spPr>
              <a:xfrm>
                <a:off x="3676650" y="1674020"/>
                <a:ext cx="819150" cy="409575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eth1</a:t>
                </a:r>
                <a:endParaRPr lang="zh-CN" altLang="en-US" dirty="0"/>
              </a:p>
            </p:txBody>
          </p:sp>
          <p:sp>
            <p:nvSpPr>
              <p:cNvPr id="13" name="矩形: 圆角 12">
                <a:extLst>
                  <a:ext uri="{FF2B5EF4-FFF2-40B4-BE49-F238E27FC236}">
                    <a16:creationId xmlns:a16="http://schemas.microsoft.com/office/drawing/2014/main" id="{5C22701D-0C60-4074-8550-94E6AAF25413}"/>
                  </a:ext>
                </a:extLst>
              </p:cNvPr>
              <p:cNvSpPr/>
              <p:nvPr/>
            </p:nvSpPr>
            <p:spPr>
              <a:xfrm>
                <a:off x="3676650" y="2438400"/>
                <a:ext cx="819150" cy="409575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eth0</a:t>
                </a:r>
                <a:endParaRPr lang="zh-CN" altLang="en-US" dirty="0"/>
              </a:p>
            </p:txBody>
          </p:sp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56204A1B-AC64-45B0-A7B0-BD294D87519E}"/>
                  </a:ext>
                </a:extLst>
              </p:cNvPr>
              <p:cNvSpPr/>
              <p:nvPr/>
            </p:nvSpPr>
            <p:spPr>
              <a:xfrm>
                <a:off x="2567310" y="1663304"/>
                <a:ext cx="819150" cy="431006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wan</a:t>
                </a:r>
                <a:endParaRPr lang="zh-CN" altLang="en-US" dirty="0"/>
              </a:p>
            </p:txBody>
          </p: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90CB6ABA-237E-4272-B832-3B3E92E9F14E}"/>
                  </a:ext>
                </a:extLst>
              </p:cNvPr>
              <p:cNvSpPr/>
              <p:nvPr/>
            </p:nvSpPr>
            <p:spPr>
              <a:xfrm>
                <a:off x="2567310" y="2438400"/>
                <a:ext cx="819150" cy="409575"/>
              </a:xfrm>
              <a:prstGeom prst="round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lan</a:t>
                </a:r>
                <a:endParaRPr lang="zh-CN" altLang="en-US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76BB3EE-383A-4B16-84C4-DEEC3833CD37}"/>
                  </a:ext>
                </a:extLst>
              </p:cNvPr>
              <p:cNvSpPr txBox="1"/>
              <p:nvPr/>
            </p:nvSpPr>
            <p:spPr>
              <a:xfrm>
                <a:off x="2453010" y="1366243"/>
                <a:ext cx="10477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192.168.1.x</a:t>
                </a:r>
                <a:endParaRPr lang="zh-CN" altLang="en-US" sz="1400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4D63CE1-CC08-4C61-8BA1-B3936911B2F4}"/>
                  </a:ext>
                </a:extLst>
              </p:cNvPr>
              <p:cNvSpPr txBox="1"/>
              <p:nvPr/>
            </p:nvSpPr>
            <p:spPr>
              <a:xfrm>
                <a:off x="2398241" y="2130623"/>
                <a:ext cx="1157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192.168.50.1</a:t>
                </a:r>
                <a:endParaRPr lang="zh-CN" altLang="en-US" sz="1400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41B23DA-0D22-4850-B3DB-14C9CB40500E}"/>
                  </a:ext>
                </a:extLst>
              </p:cNvPr>
              <p:cNvSpPr txBox="1"/>
              <p:nvPr/>
            </p:nvSpPr>
            <p:spPr>
              <a:xfrm>
                <a:off x="2807816" y="3001863"/>
                <a:ext cx="11572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OpenWRT</a:t>
                </a:r>
                <a:endParaRPr lang="zh-CN" altLang="en-US" sz="1400" dirty="0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6DD88562-CB13-42ED-9DE9-09BB3904A838}"/>
                  </a:ext>
                </a:extLst>
              </p:cNvPr>
              <p:cNvCxnSpPr>
                <a:stCxn id="14" idx="3"/>
                <a:endCxn id="12" idx="1"/>
              </p:cNvCxnSpPr>
              <p:nvPr/>
            </p:nvCxnSpPr>
            <p:spPr>
              <a:xfrm>
                <a:off x="3386460" y="1878807"/>
                <a:ext cx="290190" cy="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9495AE30-D7AA-4334-8160-77BBF129C2FA}"/>
                  </a:ext>
                </a:extLst>
              </p:cNvPr>
              <p:cNvCxnSpPr>
                <a:stCxn id="15" idx="3"/>
                <a:endCxn id="13" idx="1"/>
              </p:cNvCxnSpPr>
              <p:nvPr/>
            </p:nvCxnSpPr>
            <p:spPr>
              <a:xfrm>
                <a:off x="3386460" y="2643188"/>
                <a:ext cx="29019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连接符: 肘形 27">
              <a:extLst>
                <a:ext uri="{FF2B5EF4-FFF2-40B4-BE49-F238E27FC236}">
                  <a16:creationId xmlns:a16="http://schemas.microsoft.com/office/drawing/2014/main" id="{DE37128E-8219-454B-9005-0F7C6860DAEF}"/>
                </a:ext>
              </a:extLst>
            </p:cNvPr>
            <p:cNvCxnSpPr>
              <a:stCxn id="12" idx="3"/>
              <a:endCxn id="8" idx="1"/>
            </p:cNvCxnSpPr>
            <p:nvPr/>
          </p:nvCxnSpPr>
          <p:spPr>
            <a:xfrm flipV="1">
              <a:off x="4495797" y="2290317"/>
              <a:ext cx="603799" cy="201516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连接符: 肘形 31">
              <a:extLst>
                <a:ext uri="{FF2B5EF4-FFF2-40B4-BE49-F238E27FC236}">
                  <a16:creationId xmlns:a16="http://schemas.microsoft.com/office/drawing/2014/main" id="{87931735-58F6-48E0-A3E2-F9DBBE4312B7}"/>
                </a:ext>
              </a:extLst>
            </p:cNvPr>
            <p:cNvCxnSpPr>
              <a:cxnSpLocks/>
              <a:stCxn id="13" idx="3"/>
              <a:endCxn id="9" idx="1"/>
            </p:cNvCxnSpPr>
            <p:nvPr/>
          </p:nvCxnSpPr>
          <p:spPr>
            <a:xfrm>
              <a:off x="4495797" y="3256213"/>
              <a:ext cx="603799" cy="613095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CD6CBB4-9382-4A35-8DA5-8EA8EF14E7D3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6110865" y="2290317"/>
              <a:ext cx="3661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9C89ACF-CD44-437C-BDB1-4A21871CB1B8}"/>
                </a:ext>
              </a:extLst>
            </p:cNvPr>
            <p:cNvCxnSpPr>
              <a:stCxn id="9" idx="3"/>
              <a:endCxn id="7" idx="1"/>
            </p:cNvCxnSpPr>
            <p:nvPr/>
          </p:nvCxnSpPr>
          <p:spPr>
            <a:xfrm>
              <a:off x="6110865" y="3869308"/>
              <a:ext cx="366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D7791194-668F-4809-9469-DC79CE7CA0C0}"/>
                </a:ext>
              </a:extLst>
            </p:cNvPr>
            <p:cNvSpPr/>
            <p:nvPr/>
          </p:nvSpPr>
          <p:spPr>
            <a:xfrm>
              <a:off x="2277119" y="4272701"/>
              <a:ext cx="2218678" cy="90011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Ubuntu</a:t>
              </a:r>
            </a:p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192.168.50.x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连接符: 肘形 40">
              <a:extLst>
                <a:ext uri="{FF2B5EF4-FFF2-40B4-BE49-F238E27FC236}">
                  <a16:creationId xmlns:a16="http://schemas.microsoft.com/office/drawing/2014/main" id="{458D6615-B0CE-4E0E-9639-E0E96E285737}"/>
                </a:ext>
              </a:extLst>
            </p:cNvPr>
            <p:cNvCxnSpPr>
              <a:cxnSpLocks/>
              <a:stCxn id="39" idx="3"/>
              <a:endCxn id="9" idx="2"/>
            </p:cNvCxnSpPr>
            <p:nvPr/>
          </p:nvCxnSpPr>
          <p:spPr>
            <a:xfrm flipV="1">
              <a:off x="4495797" y="4159820"/>
              <a:ext cx="1109434" cy="562939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F16B34C1-7CD7-405C-84E0-5602CFE9138F}"/>
                </a:ext>
              </a:extLst>
            </p:cNvPr>
            <p:cNvCxnSpPr>
              <a:stCxn id="10" idx="3"/>
              <a:endCxn id="8" idx="0"/>
            </p:cNvCxnSpPr>
            <p:nvPr/>
          </p:nvCxnSpPr>
          <p:spPr>
            <a:xfrm>
              <a:off x="4219570" y="1090108"/>
              <a:ext cx="1385661" cy="90969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94E58564-3751-4970-8818-294F589F907A}"/>
              </a:ext>
            </a:extLst>
          </p:cNvPr>
          <p:cNvSpPr/>
          <p:nvPr/>
        </p:nvSpPr>
        <p:spPr>
          <a:xfrm>
            <a:off x="6838857" y="3811764"/>
            <a:ext cx="1810397" cy="107082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Netgear R7800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AP mode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192.168.50.x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C6023205-00D9-46A4-97CC-0F7DF7887C14}"/>
              </a:ext>
            </a:extLst>
          </p:cNvPr>
          <p:cNvCxnSpPr>
            <a:stCxn id="7" idx="3"/>
            <a:endCxn id="63" idx="1"/>
          </p:cNvCxnSpPr>
          <p:nvPr/>
        </p:nvCxnSpPr>
        <p:spPr>
          <a:xfrm>
            <a:off x="6095999" y="4347176"/>
            <a:ext cx="7428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1CC07EC-3569-452D-8C28-61E4589B77E3}"/>
              </a:ext>
            </a:extLst>
          </p:cNvPr>
          <p:cNvSpPr/>
          <p:nvPr/>
        </p:nvSpPr>
        <p:spPr>
          <a:xfrm>
            <a:off x="9458785" y="2338073"/>
            <a:ext cx="1627577" cy="85367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Phone</a:t>
            </a:r>
          </a:p>
          <a:p>
            <a:pPr algn="ctr"/>
            <a:r>
              <a:rPr lang="en-US" altLang="zh-CN" dirty="0"/>
              <a:t>192.168.50.x</a:t>
            </a:r>
            <a:endParaRPr lang="zh-CN" altLang="en-US" dirty="0"/>
          </a:p>
        </p:txBody>
      </p: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50C0B18A-AE27-4E72-A59B-5B258859216C}"/>
              </a:ext>
            </a:extLst>
          </p:cNvPr>
          <p:cNvSpPr/>
          <p:nvPr/>
        </p:nvSpPr>
        <p:spPr>
          <a:xfrm>
            <a:off x="9458785" y="3920984"/>
            <a:ext cx="1627577" cy="85367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Laptop</a:t>
            </a:r>
          </a:p>
          <a:p>
            <a:pPr algn="ctr"/>
            <a:r>
              <a:rPr lang="en-US" altLang="zh-CN" dirty="0"/>
              <a:t>192.168.50.x</a:t>
            </a:r>
            <a:endParaRPr lang="zh-CN" altLang="en-US" dirty="0"/>
          </a:p>
        </p:txBody>
      </p: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5319ECE2-714A-4A8F-8054-D8FF31BEA610}"/>
              </a:ext>
            </a:extLst>
          </p:cNvPr>
          <p:cNvCxnSpPr>
            <a:stCxn id="63" idx="3"/>
            <a:endCxn id="67" idx="1"/>
          </p:cNvCxnSpPr>
          <p:nvPr/>
        </p:nvCxnSpPr>
        <p:spPr>
          <a:xfrm flipV="1">
            <a:off x="8649254" y="2764912"/>
            <a:ext cx="809531" cy="15822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0E78B624-54B2-4A27-B425-45CF2FAC219D}"/>
              </a:ext>
            </a:extLst>
          </p:cNvPr>
          <p:cNvCxnSpPr>
            <a:stCxn id="63" idx="3"/>
            <a:endCxn id="68" idx="1"/>
          </p:cNvCxnSpPr>
          <p:nvPr/>
        </p:nvCxnSpPr>
        <p:spPr>
          <a:xfrm>
            <a:off x="8649254" y="4347176"/>
            <a:ext cx="809531" cy="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707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40</Words>
  <Application>Microsoft Office PowerPoint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瑞</dc:creator>
  <cp:lastModifiedBy>王 瑞</cp:lastModifiedBy>
  <cp:revision>7</cp:revision>
  <dcterms:created xsi:type="dcterms:W3CDTF">2019-11-03T13:31:59Z</dcterms:created>
  <dcterms:modified xsi:type="dcterms:W3CDTF">2019-11-03T14:28:38Z</dcterms:modified>
</cp:coreProperties>
</file>