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PhoneGap</a:t>
            </a:r>
            <a:r>
              <a:rPr lang="zh-CN" altLang="en-US" dirty="0" smtClean="0"/>
              <a:t>在移动平台上的实战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廖健 </a:t>
            </a:r>
            <a:r>
              <a:rPr lang="en-US" altLang="zh-CN" dirty="0" smtClean="0"/>
              <a:t>@ </a:t>
            </a:r>
            <a:r>
              <a:rPr lang="zh-CN" altLang="en-US" dirty="0" smtClean="0"/>
              <a:t>阿里云 </a:t>
            </a:r>
            <a:r>
              <a:rPr lang="en-US" altLang="zh-CN" dirty="0" smtClean="0"/>
              <a:t>2011.09.17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8680"/>
            <a:ext cx="93535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使用PhoneGap在移动平台上的实战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使用PhoneGap在移动平台上的实战</dc:title>
  <cp:lastModifiedBy>zhengxie.lj</cp:lastModifiedBy>
  <cp:revision>9</cp:revision>
  <dcterms:modified xsi:type="dcterms:W3CDTF">2011-09-13T04:04:56Z</dcterms:modified>
</cp:coreProperties>
</file>