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61" r:id="rId6"/>
    <p:sldId id="265" r:id="rId7"/>
    <p:sldId id="262" r:id="rId8"/>
    <p:sldId id="266" r:id="rId9"/>
    <p:sldId id="25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1C7"/>
    <a:srgbClr val="F5F5F5"/>
    <a:srgbClr val="EEEEF4"/>
    <a:srgbClr val="EFD500"/>
    <a:srgbClr val="C91D49"/>
    <a:srgbClr val="BADDF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greensock.com/examples-showcases" TargetMode="External"/><Relationship Id="rId12" Type="http://schemas.openxmlformats.org/officeDocument/2006/relationships/hyperlink" Target="http://www.awwwards.com/websites/?categories=animation&amp;type=nominees" TargetMode="External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greensock.com/" TargetMode="External"/><Relationship Id="rId3" Type="http://schemas.openxmlformats.org/officeDocument/2006/relationships/hyperlink" Target="http://prinzhorn.github.io/skrollr/" TargetMode="External"/><Relationship Id="rId4" Type="http://schemas.openxmlformats.org/officeDocument/2006/relationships/hyperlink" Target="http://mediaelementjs.com/" TargetMode="External"/><Relationship Id="rId5" Type="http://schemas.openxmlformats.org/officeDocument/2006/relationships/hyperlink" Target="http://p5js.org/" TargetMode="External"/><Relationship Id="rId6" Type="http://schemas.openxmlformats.org/officeDocument/2006/relationships/hyperlink" Target="https://www.zuto.com/88-miles-per-hour/" TargetMode="External"/><Relationship Id="rId7" Type="http://schemas.openxmlformats.org/officeDocument/2006/relationships/hyperlink" Target="http://alfredservice.com/" TargetMode="External"/><Relationship Id="rId8" Type="http://schemas.openxmlformats.org/officeDocument/2006/relationships/hyperlink" Target="http://soundcityproject.com/" TargetMode="External"/><Relationship Id="rId9" Type="http://schemas.openxmlformats.org/officeDocument/2006/relationships/hyperlink" Target="http://mcwhopper.com/" TargetMode="External"/><Relationship Id="rId10" Type="http://schemas.openxmlformats.org/officeDocument/2006/relationships/hyperlink" Target="http://www.topos.mx/amulet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0"/>
            <a:ext cx="9144000" cy="55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1756"/>
            <a:ext cx="8229600" cy="4525963"/>
          </a:xfrm>
        </p:spPr>
        <p:txBody>
          <a:bodyPr vert="horz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</a:rPr>
              <a:t>Plugins </a:t>
            </a: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2"/>
              </a:rPr>
              <a:t>http://greensock.com/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3"/>
              </a:rPr>
              <a:t>http://prinzhorn.github.io/skrollr/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4"/>
              </a:rPr>
              <a:t>http://mediaelementjs.com/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5"/>
              </a:rPr>
              <a:t>http://p5js.org/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</a:rPr>
              <a:t/>
            </a:r>
            <a:br>
              <a:rPr lang="en-US" dirty="0">
                <a:solidFill>
                  <a:srgbClr val="660066"/>
                </a:solidFill>
              </a:rPr>
            </a:b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60066"/>
                </a:solidFill>
              </a:rPr>
              <a:t>Referencias</a:t>
            </a:r>
            <a:r>
              <a:rPr lang="en-US" dirty="0">
                <a:solidFill>
                  <a:srgbClr val="66006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6"/>
              </a:rPr>
              <a:t>https://www.zuto.com/88-miles-per-hour/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7"/>
              </a:rPr>
              <a:t>http://alfredservice.com/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8"/>
              </a:rPr>
              <a:t>http://soundcityproject.com/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9"/>
              </a:rPr>
              <a:t>http://mcwhopper.com/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0"/>
              </a:rPr>
              <a:t>http://www.topos.mx/amuleto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</a:rPr>
              <a:t/>
            </a:r>
            <a:br>
              <a:rPr lang="en-US" dirty="0">
                <a:solidFill>
                  <a:srgbClr val="660066"/>
                </a:solidFill>
              </a:rPr>
            </a:b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660066"/>
                </a:solidFill>
              </a:rPr>
              <a:t>Más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 err="1" smtClean="0">
                <a:solidFill>
                  <a:srgbClr val="660066"/>
                </a:solidFill>
              </a:rPr>
              <a:t>referencias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1"/>
              </a:rPr>
              <a:t>http://greensock.com/examples-showcases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hlinkClick r:id="rId12"/>
              </a:rPr>
              <a:t>http://www.awwwards.com/websites/?categories=animation&amp;type=nominees</a:t>
            </a:r>
            <a:endParaRPr lang="en-US" dirty="0">
              <a:solidFill>
                <a:srgbClr val="66006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66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9768" y="395111"/>
            <a:ext cx="2852874" cy="1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"/>
            <a:ext cx="9144000" cy="61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http://</a:t>
            </a:r>
            <a:r>
              <a:rPr lang="nl-NL" dirty="0" err="1" smtClean="0"/>
              <a:t>greensock.com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096"/>
            <a:ext cx="64008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err="1">
                <a:solidFill>
                  <a:schemeClr val="bg1"/>
                </a:solidFill>
              </a:rPr>
              <a:t>github.com</a:t>
            </a:r>
            <a:r>
              <a:rPr lang="de-DE" dirty="0">
                <a:solidFill>
                  <a:schemeClr val="bg1"/>
                </a:solidFill>
              </a:rPr>
              <a:t>/Prinzhorn/</a:t>
            </a:r>
            <a:r>
              <a:rPr lang="de-DE" dirty="0" err="1">
                <a:solidFill>
                  <a:schemeClr val="bg1"/>
                </a:solidFill>
              </a:rPr>
              <a:t>skrollr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9" y="0"/>
            <a:ext cx="7874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6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188" t="34523" r="16743" b="33175"/>
          <a:stretch/>
        </p:blipFill>
        <p:spPr>
          <a:xfrm>
            <a:off x="1905072" y="3078679"/>
            <a:ext cx="5370094" cy="717900"/>
          </a:xfrm>
          <a:prstGeom prst="rect">
            <a:avLst/>
          </a:prstGeom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1371600" y="5135734"/>
            <a:ext cx="6400800" cy="50306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http://mediaelementjs.com/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14" y="2311400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8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91D49"/>
                </a:solidFill>
              </a:rPr>
              <a:t>http://p5js.org/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81200"/>
            <a:ext cx="3175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35734"/>
            <a:ext cx="6400800" cy="50306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</a:t>
            </a:r>
            <a:r>
              <a:rPr lang="en-US" dirty="0" err="1">
                <a:solidFill>
                  <a:schemeClr val="tx1"/>
                </a:solidFill>
              </a:rPr>
              <a:t>hourofcode.com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885082"/>
            <a:ext cx="7747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4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820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111</TotalTime>
  <Words>60</Words>
  <Application>Microsoft Macintosh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17</cp:revision>
  <dcterms:created xsi:type="dcterms:W3CDTF">2015-12-11T02:27:19Z</dcterms:created>
  <dcterms:modified xsi:type="dcterms:W3CDTF">2015-12-11T04:19:15Z</dcterms:modified>
</cp:coreProperties>
</file>