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greensock.com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096"/>
            <a:ext cx="64008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820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1</cp:revision>
  <dcterms:created xsi:type="dcterms:W3CDTF">2015-12-11T02:27:19Z</dcterms:created>
  <dcterms:modified xsi:type="dcterms:W3CDTF">2015-12-11T02:36:49Z</dcterms:modified>
</cp:coreProperties>
</file>