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  <p:sldId id="257" r:id="rId5"/>
    <p:sldId id="261" r:id="rId6"/>
    <p:sldId id="265" r:id="rId7"/>
    <p:sldId id="262" r:id="rId8"/>
    <p:sldId id="263" r:id="rId9"/>
    <p:sldId id="266" r:id="rId10"/>
    <p:sldId id="256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B1C7"/>
    <a:srgbClr val="F5F5F5"/>
    <a:srgbClr val="EEEEF4"/>
    <a:srgbClr val="EFD500"/>
    <a:srgbClr val="C91D49"/>
    <a:srgbClr val="BADDF3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topos.mx/amuleto" TargetMode="External"/><Relationship Id="rId12" Type="http://schemas.openxmlformats.org/officeDocument/2006/relationships/hyperlink" Target="http://greensock.com/examples-showcases" TargetMode="External"/><Relationship Id="rId13" Type="http://schemas.openxmlformats.org/officeDocument/2006/relationships/hyperlink" Target="http://www.awwwards.com/websites/?categories=animation&amp;type=nominees" TargetMode="External"/><Relationship Id="rId14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greensock.com/" TargetMode="External"/><Relationship Id="rId3" Type="http://schemas.openxmlformats.org/officeDocument/2006/relationships/hyperlink" Target="http://prinzhorn.github.io/skrollr/" TargetMode="External"/><Relationship Id="rId4" Type="http://schemas.openxmlformats.org/officeDocument/2006/relationships/hyperlink" Target="http://mediaelementjs.com/" TargetMode="External"/><Relationship Id="rId5" Type="http://schemas.openxmlformats.org/officeDocument/2006/relationships/hyperlink" Target="http://p5js.org/" TargetMode="External"/><Relationship Id="rId6" Type="http://schemas.openxmlformats.org/officeDocument/2006/relationships/hyperlink" Target="https://jakearchibald.github.io/svgomg/" TargetMode="External"/><Relationship Id="rId7" Type="http://schemas.openxmlformats.org/officeDocument/2006/relationships/hyperlink" Target="https://www.zuto.com/88-miles-per-hour/" TargetMode="External"/><Relationship Id="rId8" Type="http://schemas.openxmlformats.org/officeDocument/2006/relationships/hyperlink" Target="http://alfredservice.com/" TargetMode="External"/><Relationship Id="rId9" Type="http://schemas.openxmlformats.org/officeDocument/2006/relationships/hyperlink" Target="http://soundcityproject.com/" TargetMode="External"/><Relationship Id="rId10" Type="http://schemas.openxmlformats.org/officeDocument/2006/relationships/hyperlink" Target="http://mcwhopper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300"/>
            <a:ext cx="9144000" cy="558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70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DD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254000"/>
            <a:ext cx="635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78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9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9144000" cy="609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62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"/>
            <a:ext cx="9144000" cy="616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0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35734"/>
            <a:ext cx="6400800" cy="503066"/>
          </a:xfrm>
        </p:spPr>
        <p:txBody>
          <a:bodyPr>
            <a:normAutofit fontScale="92500" lnSpcReduction="10000"/>
          </a:bodyPr>
          <a:lstStyle/>
          <a:p>
            <a:r>
              <a:rPr lang="nl-NL" dirty="0" smtClean="0"/>
              <a:t>http://</a:t>
            </a:r>
            <a:r>
              <a:rPr lang="nl-NL" dirty="0" err="1" smtClean="0"/>
              <a:t>greensock.com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17096"/>
            <a:ext cx="6400800" cy="234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2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35734"/>
            <a:ext cx="6400800" cy="503066"/>
          </a:xfrm>
        </p:spPr>
        <p:txBody>
          <a:bodyPr>
            <a:normAutofit fontScale="92500" lnSpcReduction="10000"/>
          </a:bodyPr>
          <a:lstStyle/>
          <a:p>
            <a:r>
              <a:rPr lang="de-DE" dirty="0">
                <a:solidFill>
                  <a:schemeClr val="bg1"/>
                </a:solidFill>
              </a:rPr>
              <a:t>https://</a:t>
            </a:r>
            <a:r>
              <a:rPr lang="de-DE" dirty="0" err="1">
                <a:solidFill>
                  <a:schemeClr val="bg1"/>
                </a:solidFill>
              </a:rPr>
              <a:t>github.com</a:t>
            </a:r>
            <a:r>
              <a:rPr lang="de-DE" dirty="0">
                <a:solidFill>
                  <a:schemeClr val="bg1"/>
                </a:solidFill>
              </a:rPr>
              <a:t>/Prinzhorn/</a:t>
            </a:r>
            <a:r>
              <a:rPr lang="de-DE" dirty="0" err="1">
                <a:solidFill>
                  <a:schemeClr val="bg1"/>
                </a:solidFill>
              </a:rPr>
              <a:t>skrollr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49" y="0"/>
            <a:ext cx="78740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68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7188" t="34523" r="16743" b="33175"/>
          <a:stretch/>
        </p:blipFill>
        <p:spPr>
          <a:xfrm>
            <a:off x="1905072" y="3078679"/>
            <a:ext cx="5370094" cy="717900"/>
          </a:xfrm>
          <a:prstGeom prst="rect">
            <a:avLst/>
          </a:prstGeom>
        </p:spPr>
      </p:pic>
      <p:sp>
        <p:nvSpPr>
          <p:cNvPr id="3" name="Subtitle 2"/>
          <p:cNvSpPr txBox="1">
            <a:spLocks/>
          </p:cNvSpPr>
          <p:nvPr/>
        </p:nvSpPr>
        <p:spPr>
          <a:xfrm>
            <a:off x="1371600" y="5135734"/>
            <a:ext cx="6400800" cy="50306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dirty="0">
                <a:solidFill>
                  <a:schemeClr val="bg1"/>
                </a:solidFill>
              </a:rPr>
              <a:t>http://mediaelementjs.com/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614" y="2311400"/>
            <a:ext cx="34036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80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35734"/>
            <a:ext cx="6400800" cy="50306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C91D49"/>
                </a:solidFill>
              </a:rPr>
              <a:t>http://p5js.org/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1981200"/>
            <a:ext cx="31750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81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1756"/>
            <a:ext cx="8229600" cy="4525963"/>
          </a:xfrm>
        </p:spPr>
        <p:txBody>
          <a:bodyPr vert="horz"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660066"/>
                </a:solidFill>
              </a:rPr>
              <a:t>Plugins </a:t>
            </a:r>
          </a:p>
          <a:p>
            <a:pPr marL="0" indent="0">
              <a:buNone/>
            </a:pPr>
            <a:r>
              <a:rPr lang="en-US" dirty="0">
                <a:solidFill>
                  <a:srgbClr val="660066"/>
                </a:solidFill>
                <a:hlinkClick r:id="rId2"/>
              </a:rPr>
              <a:t>http://greensock.com/</a:t>
            </a:r>
            <a:endParaRPr lang="en-US" dirty="0">
              <a:solidFill>
                <a:srgbClr val="660066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660066"/>
                </a:solidFill>
                <a:hlinkClick r:id="rId3"/>
              </a:rPr>
              <a:t>http://prinzhorn.github.io/skrollr/</a:t>
            </a:r>
            <a:endParaRPr lang="en-US" dirty="0">
              <a:solidFill>
                <a:srgbClr val="660066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660066"/>
                </a:solidFill>
                <a:hlinkClick r:id="rId4"/>
              </a:rPr>
              <a:t>http://mediaelementjs.com/</a:t>
            </a:r>
            <a:endParaRPr lang="en-US" dirty="0">
              <a:solidFill>
                <a:srgbClr val="660066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660066"/>
                </a:solidFill>
                <a:hlinkClick r:id="rId5"/>
              </a:rPr>
              <a:t>http://p5js.org/</a:t>
            </a:r>
            <a:endParaRPr lang="en-US" dirty="0">
              <a:solidFill>
                <a:srgbClr val="660066"/>
              </a:solidFill>
            </a:endParaRPr>
          </a:p>
          <a:p>
            <a:pPr marL="0" indent="0">
              <a:buNone/>
            </a:pPr>
            <a:r>
              <a:rPr lang="nb-NO" dirty="0" err="1">
                <a:solidFill>
                  <a:srgbClr val="660066"/>
                </a:solidFill>
                <a:hlinkClick r:id="rId6"/>
              </a:rPr>
              <a:t>https</a:t>
            </a:r>
            <a:r>
              <a:rPr lang="nb-NO" dirty="0">
                <a:solidFill>
                  <a:srgbClr val="660066"/>
                </a:solidFill>
                <a:hlinkClick r:id="rId6"/>
              </a:rPr>
              <a:t>://</a:t>
            </a:r>
            <a:r>
              <a:rPr lang="nb-NO" dirty="0" err="1">
                <a:solidFill>
                  <a:srgbClr val="660066"/>
                </a:solidFill>
                <a:hlinkClick r:id="rId6"/>
              </a:rPr>
              <a:t>jakearchibald.github.io</a:t>
            </a:r>
            <a:r>
              <a:rPr lang="nb-NO" dirty="0">
                <a:solidFill>
                  <a:srgbClr val="660066"/>
                </a:solidFill>
                <a:hlinkClick r:id="rId6"/>
              </a:rPr>
              <a:t>/</a:t>
            </a:r>
            <a:r>
              <a:rPr lang="nb-NO" dirty="0" err="1">
                <a:solidFill>
                  <a:srgbClr val="660066"/>
                </a:solidFill>
                <a:hlinkClick r:id="rId6"/>
              </a:rPr>
              <a:t>svgomg</a:t>
            </a:r>
            <a:r>
              <a:rPr lang="nb-NO" dirty="0">
                <a:solidFill>
                  <a:srgbClr val="660066"/>
                </a:solidFill>
                <a:hlinkClick r:id="rId6"/>
              </a:rPr>
              <a:t>/</a:t>
            </a:r>
            <a:endParaRPr lang="en-US" dirty="0">
              <a:solidFill>
                <a:srgbClr val="660066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660066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660066"/>
                </a:solidFill>
              </a:rPr>
              <a:t>Referencias</a:t>
            </a:r>
            <a:r>
              <a:rPr lang="en-US" dirty="0">
                <a:solidFill>
                  <a:srgbClr val="660066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660066"/>
                </a:solidFill>
                <a:hlinkClick r:id="rId7"/>
              </a:rPr>
              <a:t>https://www.zuto.com/88-miles-per-hour/</a:t>
            </a:r>
            <a:endParaRPr lang="en-US" dirty="0">
              <a:solidFill>
                <a:srgbClr val="660066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660066"/>
                </a:solidFill>
                <a:hlinkClick r:id="rId8"/>
              </a:rPr>
              <a:t>http://alfredservice.com/</a:t>
            </a:r>
            <a:endParaRPr lang="en-US" dirty="0">
              <a:solidFill>
                <a:srgbClr val="660066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660066"/>
                </a:solidFill>
                <a:hlinkClick r:id="rId9"/>
              </a:rPr>
              <a:t>http://soundcityproject.com/</a:t>
            </a:r>
            <a:endParaRPr lang="en-US" dirty="0">
              <a:solidFill>
                <a:srgbClr val="660066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660066"/>
                </a:solidFill>
                <a:hlinkClick r:id="rId10"/>
              </a:rPr>
              <a:t>http://mcwhopper.com/</a:t>
            </a:r>
            <a:endParaRPr lang="en-US" dirty="0">
              <a:solidFill>
                <a:srgbClr val="660066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660066"/>
                </a:solidFill>
                <a:hlinkClick r:id="rId11"/>
              </a:rPr>
              <a:t>http://www.topos.mx/</a:t>
            </a:r>
            <a:r>
              <a:rPr lang="en-US" dirty="0" smtClean="0">
                <a:solidFill>
                  <a:srgbClr val="660066"/>
                </a:solidFill>
                <a:hlinkClick r:id="rId11"/>
              </a:rPr>
              <a:t>amuleto</a:t>
            </a:r>
            <a:r>
              <a:rPr lang="en-US" dirty="0">
                <a:solidFill>
                  <a:srgbClr val="660066"/>
                </a:solidFill>
              </a:rPr>
              <a:t/>
            </a:r>
            <a:br>
              <a:rPr lang="en-US" dirty="0">
                <a:solidFill>
                  <a:srgbClr val="660066"/>
                </a:solidFill>
              </a:rPr>
            </a:br>
            <a:endParaRPr lang="en-US" dirty="0">
              <a:solidFill>
                <a:srgbClr val="660066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660066"/>
                </a:solidFill>
              </a:rPr>
              <a:t>Más</a:t>
            </a:r>
            <a:r>
              <a:rPr lang="en-US" dirty="0">
                <a:solidFill>
                  <a:srgbClr val="660066"/>
                </a:solidFill>
              </a:rPr>
              <a:t> </a:t>
            </a:r>
            <a:r>
              <a:rPr lang="en-US" dirty="0" err="1" smtClean="0">
                <a:solidFill>
                  <a:srgbClr val="660066"/>
                </a:solidFill>
              </a:rPr>
              <a:t>referencias</a:t>
            </a:r>
            <a:r>
              <a:rPr lang="en-US" dirty="0" smtClean="0">
                <a:solidFill>
                  <a:srgbClr val="660066"/>
                </a:solidFill>
              </a:rPr>
              <a:t> </a:t>
            </a:r>
            <a:endParaRPr lang="en-US" dirty="0">
              <a:solidFill>
                <a:srgbClr val="660066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660066"/>
                </a:solidFill>
                <a:hlinkClick r:id="rId12"/>
              </a:rPr>
              <a:t>http://greensock.com/examples-showcases</a:t>
            </a:r>
            <a:endParaRPr lang="en-US" dirty="0">
              <a:solidFill>
                <a:srgbClr val="660066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660066"/>
                </a:solidFill>
                <a:hlinkClick r:id="rId13"/>
              </a:rPr>
              <a:t>http://www.awwwards.com/websites/?categories=animation&amp;type=nominees</a:t>
            </a:r>
            <a:endParaRPr lang="en-US" dirty="0">
              <a:solidFill>
                <a:srgbClr val="660066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66006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09768" y="395111"/>
            <a:ext cx="2852874" cy="180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89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B1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35734"/>
            <a:ext cx="6400800" cy="50306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https://</a:t>
            </a:r>
            <a:r>
              <a:rPr lang="en-US" dirty="0" err="1">
                <a:solidFill>
                  <a:schemeClr val="tx1"/>
                </a:solidFill>
              </a:rPr>
              <a:t>hourofcode.com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885082"/>
            <a:ext cx="77470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47363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171</TotalTime>
  <Words>108</Words>
  <Application>Microsoft Macintosh PowerPoint</Application>
  <PresentationFormat>On-screen Show (4:3)</PresentationFormat>
  <Paragraphs>21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 Black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123</dc:creator>
  <cp:lastModifiedBy>123</cp:lastModifiedBy>
  <cp:revision>19</cp:revision>
  <dcterms:created xsi:type="dcterms:W3CDTF">2015-12-11T02:27:19Z</dcterms:created>
  <dcterms:modified xsi:type="dcterms:W3CDTF">2015-12-11T05:18:50Z</dcterms:modified>
</cp:coreProperties>
</file>