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7354A-0719-9067-6659-C317102E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C67CCC-B395-B856-F8D0-5CE2F537A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238415-6FB5-ECCC-06E0-847C95B6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9199-126B-4453-8F64-46C8E484AE08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7CB69D-B22B-C67F-2E17-C71577AA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3127F1-D266-3DAF-405B-7F34105D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80CD-5FB5-42C9-B173-5D3DFCCBF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26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8DDBB-7A44-AC86-8958-8548CA03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6182C8-3663-F380-9854-B61DFE768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F1BDC-A9FE-D127-1810-953FD68D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9199-126B-4453-8F64-46C8E484AE08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388B9-8E8B-21D0-77C7-83C30700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62F9F0-9C62-FE82-CEB8-2932B968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80CD-5FB5-42C9-B173-5D3DFCCBF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7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65DF68-D88E-6664-E965-77FE787DC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EB11A8-417E-BA78-4D01-967689038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E59E2A-A0A9-7BA8-F262-B338CF2E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9199-126B-4453-8F64-46C8E484AE08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A0CDC-1A51-C304-73BA-1E4612DF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FE2174-E8CA-2F24-AB3A-599598CC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80CD-5FB5-42C9-B173-5D3DFCCBF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81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EF69A-7366-E4B1-C4C1-E74850A6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BB5318-AD83-A033-269E-AB2D9D2B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B5B04F-8FDE-98EB-294B-A5B4833F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9199-126B-4453-8F64-46C8E484AE08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2D1919-FF8C-0AF6-1D3A-B32A29FB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04A335-D00B-E321-A20E-D8ACAFA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80CD-5FB5-42C9-B173-5D3DFCCBF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07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AAD4F-9A8A-369D-3A4B-84C41641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627707-7D07-D2B0-06A4-648A616DD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47E055-55D0-758C-299C-15E916FC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9199-126B-4453-8F64-46C8E484AE08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52830-E3AE-AE17-C6C2-5A7B7336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612BB-2034-D94B-C9EF-96615F3B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80CD-5FB5-42C9-B173-5D3DFCCBF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7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E7FCA-B52C-CD1F-D748-F397D6C4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18522-AEB6-299C-78B5-E82F8C60A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1A2E85-00A3-2B73-799D-92D682BFB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BFFC78-1D3C-6F8E-4781-CD5ED2F6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9199-126B-4453-8F64-46C8E484AE08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388AA0-A6B1-4960-9F41-15A6A007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B32792-A08B-3F7E-1E81-5D178D24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80CD-5FB5-42C9-B173-5D3DFCCBF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3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05FCC-5D2F-90CE-771A-6CB730D5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1A5EFF-F5A7-A4B0-7B3B-A0F06234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9B0941-06B5-75EE-63F1-3AF1478A8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75504D-E11E-2054-1DD2-F6A186690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19FCEE-61BD-C237-95B8-1AC3CB51E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C7A799-EB53-322B-6027-B1C9344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9199-126B-4453-8F64-46C8E484AE08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CA9F98-FCDC-3B8F-BBBB-C98AAB1D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888794-81B8-3345-3C2A-A73F6EF0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80CD-5FB5-42C9-B173-5D3DFCCBF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1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43406-173A-CD1E-92FD-7CA1801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AB74EB-E2E6-C342-2A20-3573E00C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9199-126B-4453-8F64-46C8E484AE08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30B753-6EA5-2A22-B1CA-2121B451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C70EAD-C4A8-F281-C5DE-5D5C2C5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80CD-5FB5-42C9-B173-5D3DFCCBF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41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DED59D-0C71-D780-F306-85297AFF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9199-126B-4453-8F64-46C8E484AE08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C5ACDC-EA09-7F84-5C61-F1FB00BD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441616-7BE5-CC5D-5E88-C0E329D0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80CD-5FB5-42C9-B173-5D3DFCCBF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75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0F878-318A-024E-FEDC-732069FC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D0D176-817F-637F-10EE-1690BB850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E7AB45-2407-9961-2848-D52440D25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41EBF3-4349-CCA6-1F06-15A90392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9199-126B-4453-8F64-46C8E484AE08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B0223B-8A6B-E54D-338F-B02660A9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2168D9-D19F-F4D2-552B-20E164CB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80CD-5FB5-42C9-B173-5D3DFCCBF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58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2A2091-530C-D38B-300A-A9E7D048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CAB3CC-3187-1C06-D688-978947071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3179A9-DD1E-49F7-6AF9-1563218E4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62A93C-F44A-FA88-9B64-6D9044BD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9199-126B-4453-8F64-46C8E484AE08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2C57D8-B113-EDB2-E561-75061AB8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30AC93-A2A3-5428-8170-88A318E5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80CD-5FB5-42C9-B173-5D3DFCCBF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20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790AF4-17C0-CCFA-662B-01ACEFDC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EDC4D7-D2FD-87EB-6591-4335DF4D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20CB47-12A2-8A26-2930-7AA1C0595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D9199-126B-4453-8F64-46C8E484AE08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68BAEC-42CE-1E3A-7A1A-F64C358A8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66D4E2-E05B-9E23-33EF-D765A2D9F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80CD-5FB5-42C9-B173-5D3DFCCBF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46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D5E9E-F9CB-5F1B-CB02-21F9AC174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FactoryChime</a:t>
            </a:r>
            <a:r>
              <a:rPr kumimoji="1" lang="ja-JP" altLang="en-US" dirty="0"/>
              <a:t>アプリ</a:t>
            </a:r>
            <a:br>
              <a:rPr kumimoji="1" lang="en-US" altLang="ja-JP" dirty="0"/>
            </a:br>
            <a:r>
              <a:rPr kumimoji="1" lang="ja-JP" altLang="en-US" dirty="0"/>
              <a:t>取扱説明書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D9DD62-3DC2-E574-29AE-40F53333E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VER1.0</a:t>
            </a:r>
          </a:p>
          <a:p>
            <a:r>
              <a:rPr lang="en-US" altLang="ja-JP" dirty="0"/>
              <a:t>2023</a:t>
            </a:r>
            <a:r>
              <a:rPr lang="ja-JP" altLang="en-US" dirty="0"/>
              <a:t>年１月作成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367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FEEE9-4413-E2A6-0F8A-19C1FA3C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C12A63C1-ED8B-388B-E060-DD6F6952A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11491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8E751B-CB8D-8039-70EE-2ECE52413ACE}"/>
              </a:ext>
            </a:extLst>
          </p:cNvPr>
          <p:cNvSpPr txBox="1"/>
          <p:nvPr/>
        </p:nvSpPr>
        <p:spPr>
          <a:xfrm>
            <a:off x="5390866" y="1856096"/>
            <a:ext cx="64171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チャイム</a:t>
            </a:r>
            <a:r>
              <a:rPr kumimoji="1" lang="ja-JP" altLang="en-US" dirty="0"/>
              <a:t>スケジュールにしたがってある時刻にサウンドを</a:t>
            </a:r>
            <a:endParaRPr kumimoji="1" lang="en-US" altLang="ja-JP" dirty="0"/>
          </a:p>
          <a:p>
            <a:r>
              <a:rPr lang="ja-JP" altLang="en-US" dirty="0"/>
              <a:t>鳴らします。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サウンドファイルは</a:t>
            </a:r>
            <a:r>
              <a:rPr lang="ja-JP" altLang="en-US" dirty="0"/>
              <a:t>、</a:t>
            </a:r>
            <a:r>
              <a:rPr kumimoji="1" lang="en-US" altLang="ja-JP" dirty="0"/>
              <a:t>wav</a:t>
            </a:r>
            <a:r>
              <a:rPr kumimoji="1" lang="ja-JP" altLang="en-US" dirty="0"/>
              <a:t>ファイルに対応</a:t>
            </a:r>
            <a:endParaRPr kumimoji="1" lang="en-US" altLang="ja-JP" dirty="0"/>
          </a:p>
          <a:p>
            <a:r>
              <a:rPr kumimoji="1" lang="ja-JP" altLang="en-US" dirty="0"/>
              <a:t>チャイムスケジュールは、テキストファイルにて作成します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動作環境</a:t>
            </a:r>
            <a:endParaRPr lang="en-US" altLang="ja-JP" dirty="0"/>
          </a:p>
          <a:p>
            <a:r>
              <a:rPr kumimoji="1" lang="en-US" altLang="ja-JP" dirty="0"/>
              <a:t>Windows10</a:t>
            </a:r>
            <a:r>
              <a:rPr kumimoji="1" lang="ja-JP" altLang="en-US" dirty="0"/>
              <a:t>以上</a:t>
            </a:r>
          </a:p>
        </p:txBody>
      </p:sp>
    </p:spTree>
    <p:extLst>
      <p:ext uri="{BB962C8B-B14F-4D97-AF65-F5344CB8AC3E}">
        <p14:creationId xmlns:p14="http://schemas.microsoft.com/office/powerpoint/2010/main" val="40628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BC6F1-8251-1C06-528A-1CD0A2AE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アプリの説明</a:t>
            </a:r>
          </a:p>
        </p:txBody>
      </p:sp>
      <p:pic>
        <p:nvPicPr>
          <p:cNvPr id="4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11F646B0-802B-94C1-CB73-A0C8F87A9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28" y="2305310"/>
            <a:ext cx="3604243" cy="4009540"/>
          </a:xfrm>
          <a:prstGeom prst="rect">
            <a:avLst/>
          </a:prstGeom>
        </p:spPr>
      </p:pic>
      <p:pic>
        <p:nvPicPr>
          <p:cNvPr id="6" name="図 5" descr="Teams が含まれている画像&#10;&#10;自動的に生成された説明">
            <a:extLst>
              <a:ext uri="{FF2B5EF4-FFF2-40B4-BE49-F238E27FC236}">
                <a16:creationId xmlns:a16="http://schemas.microsoft.com/office/drawing/2014/main" id="{C97B44AD-521C-7407-B9D9-8D8C9CB1A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96" y="2263205"/>
            <a:ext cx="3604242" cy="399088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AD49D6-BEBF-50E6-3059-D5AB7FD5D19D}"/>
              </a:ext>
            </a:extLst>
          </p:cNvPr>
          <p:cNvSpPr txBox="1"/>
          <p:nvPr/>
        </p:nvSpPr>
        <p:spPr>
          <a:xfrm>
            <a:off x="1416404" y="157049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　　　　　　　　　時計</a:t>
            </a:r>
            <a:endParaRPr kumimoji="1" lang="en-US" altLang="ja-JP" dirty="0"/>
          </a:p>
          <a:p>
            <a:r>
              <a:rPr lang="ja-JP" altLang="en-US" dirty="0"/>
              <a:t>現在日時と次のチャイムの時刻を知らせます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CC350A-F5C2-B67B-B30B-4F7BA8D68F9F}"/>
              </a:ext>
            </a:extLst>
          </p:cNvPr>
          <p:cNvSpPr txBox="1"/>
          <p:nvPr/>
        </p:nvSpPr>
        <p:spPr>
          <a:xfrm>
            <a:off x="7045673" y="155705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　　　チャイム一覧</a:t>
            </a:r>
            <a:endParaRPr lang="en-US" altLang="ja-JP" dirty="0"/>
          </a:p>
          <a:p>
            <a:r>
              <a:rPr kumimoji="1" lang="ja-JP" altLang="en-US" dirty="0"/>
              <a:t>スケジュールを確認できます</a:t>
            </a:r>
          </a:p>
        </p:txBody>
      </p:sp>
    </p:spTree>
    <p:extLst>
      <p:ext uri="{BB962C8B-B14F-4D97-AF65-F5344CB8AC3E}">
        <p14:creationId xmlns:p14="http://schemas.microsoft.com/office/powerpoint/2010/main" val="330914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D435E-311E-2C6B-CBD6-153250A4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準備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41D06E-570F-9761-928C-ED11943C913C}"/>
              </a:ext>
            </a:extLst>
          </p:cNvPr>
          <p:cNvSpPr txBox="1"/>
          <p:nvPr/>
        </p:nvSpPr>
        <p:spPr>
          <a:xfrm>
            <a:off x="1037230" y="182879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</a:t>
            </a:r>
            <a:r>
              <a:rPr kumimoji="1" lang="ja-JP" altLang="en-US" dirty="0"/>
              <a:t>サウンドファイルの準備</a:t>
            </a:r>
            <a:endParaRPr lang="en-US" altLang="ja-JP" dirty="0"/>
          </a:p>
          <a:p>
            <a:r>
              <a:rPr kumimoji="1" lang="ja-JP" altLang="en-US" dirty="0"/>
              <a:t>　アプリと同じファルダ内の</a:t>
            </a:r>
            <a:r>
              <a:rPr kumimoji="1" lang="en-US" altLang="ja-JP" dirty="0"/>
              <a:t>Sound</a:t>
            </a:r>
            <a:r>
              <a:rPr kumimoji="1" lang="ja-JP" altLang="en-US" dirty="0"/>
              <a:t>フォルダにサウンドファイルを配置してください</a:t>
            </a:r>
            <a:endParaRPr kumimoji="1" lang="en-US" altLang="ja-JP" dirty="0"/>
          </a:p>
          <a:p>
            <a:r>
              <a:rPr lang="ja-JP" altLang="en-US" dirty="0"/>
              <a:t>　サウンドファイルは</a:t>
            </a:r>
            <a:r>
              <a:rPr lang="en-US" altLang="ja-JP" dirty="0"/>
              <a:t>wav</a:t>
            </a:r>
            <a:r>
              <a:rPr lang="ja-JP" altLang="en-US" dirty="0"/>
              <a:t>ファイルのみに対応します</a:t>
            </a:r>
            <a:endParaRPr kumimoji="1" lang="en-US" altLang="ja-JP" dirty="0"/>
          </a:p>
        </p:txBody>
      </p:sp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87A41C73-E12D-53D0-7DB9-9AC036C3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29" y="2890240"/>
            <a:ext cx="3830471" cy="3721997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40026F9-1F9A-F3D6-AF86-4F69F4071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654" y="2890240"/>
            <a:ext cx="3983176" cy="37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6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D715A-0F56-B5C7-E266-A0F54683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373653-1953-03FE-2F20-537F74D98B94}"/>
              </a:ext>
            </a:extLst>
          </p:cNvPr>
          <p:cNvSpPr txBox="1"/>
          <p:nvPr/>
        </p:nvSpPr>
        <p:spPr>
          <a:xfrm>
            <a:off x="982639" y="2019869"/>
            <a:ext cx="6535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kumimoji="1" lang="ja-JP" altLang="en-US" dirty="0"/>
              <a:t>〇チャイムスケジュールの作成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chimeschedule.txt</a:t>
            </a:r>
            <a:r>
              <a:rPr kumimoji="1" lang="ja-JP" altLang="en-US" dirty="0"/>
              <a:t>を編集して作成してください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「時刻</a:t>
            </a:r>
            <a:r>
              <a:rPr lang="en-US" altLang="ja-JP" dirty="0"/>
              <a:t>,</a:t>
            </a:r>
            <a:r>
              <a:rPr lang="ja-JP" altLang="en-US" dirty="0"/>
              <a:t>名称</a:t>
            </a:r>
            <a:r>
              <a:rPr lang="en-US" altLang="ja-JP" dirty="0"/>
              <a:t>,</a:t>
            </a:r>
            <a:r>
              <a:rPr lang="ja-JP" altLang="en-US" dirty="0"/>
              <a:t>サウンドファイル」の順で記載してください。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0CF4F8B5-075A-240B-0582-0A463B1E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64" y="3220198"/>
            <a:ext cx="5372856" cy="3194340"/>
          </a:xfrm>
          <a:prstGeom prst="rect">
            <a:avLst/>
          </a:prstGeom>
        </p:spPr>
      </p:pic>
      <p:pic>
        <p:nvPicPr>
          <p:cNvPr id="3" name="図 2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59BF855D-BC05-06CB-71D4-436160C21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28" y="2620033"/>
            <a:ext cx="3983176" cy="38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7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119</Words>
  <Application>Microsoft Office PowerPoint</Application>
  <PresentationFormat>ワイド画面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FactoryChimeアプリ 取扱説明書</vt:lpstr>
      <vt:lpstr>概要</vt:lpstr>
      <vt:lpstr>アプリの説明</vt:lpstr>
      <vt:lpstr>準備</vt:lpstr>
      <vt:lpstr>準備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FactoryChimeアプリ 取扱説明書</dc:title>
  <dc:creator>fujino mutsuyoshi</dc:creator>
  <cp:lastModifiedBy>fujino mutsuyoshi</cp:lastModifiedBy>
  <cp:revision>10</cp:revision>
  <dcterms:created xsi:type="dcterms:W3CDTF">2023-01-10T07:33:19Z</dcterms:created>
  <dcterms:modified xsi:type="dcterms:W3CDTF">2023-01-11T05:57:41Z</dcterms:modified>
</cp:coreProperties>
</file>