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397" r:id="rId2"/>
    <p:sldId id="393" r:id="rId3"/>
    <p:sldId id="391" r:id="rId4"/>
    <p:sldId id="303" r:id="rId5"/>
    <p:sldId id="354" r:id="rId6"/>
    <p:sldId id="355" r:id="rId7"/>
    <p:sldId id="359" r:id="rId8"/>
    <p:sldId id="374" r:id="rId9"/>
    <p:sldId id="357" r:id="rId10"/>
    <p:sldId id="363" r:id="rId11"/>
    <p:sldId id="35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neider, Douglas F" initials="SDF" lastIdx="1" clrIdx="0">
    <p:extLst>
      <p:ext uri="{19B8F6BF-5375-455C-9EA6-DF929625EA0E}">
        <p15:presenceInfo xmlns:p15="http://schemas.microsoft.com/office/powerpoint/2012/main" userId="S::Douglas.F.Schneider@FISGLOBAL.COM::fc8c8548-1e23-41c9-aa39-b6cc5c19fa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a:srgbClr val="00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06006B-38A1-4D17-BFAB-C7C07257D909}" v="713" dt="2021-10-01T15:16:38.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neider, Douglas F" userId="fc8c8548-1e23-41c9-aa39-b6cc5c19fa49" providerId="ADAL" clId="{44B9C734-57F9-4F18-85FC-D8546B5D936E}"/>
    <pc:docChg chg="undo redo custSel addSld delSld modSld sldOrd modSection">
      <pc:chgData name="Schneider, Douglas F" userId="fc8c8548-1e23-41c9-aa39-b6cc5c19fa49" providerId="ADAL" clId="{44B9C734-57F9-4F18-85FC-D8546B5D936E}" dt="2021-09-24T12:07:50.686" v="847" actId="1076"/>
      <pc:docMkLst>
        <pc:docMk/>
      </pc:docMkLst>
      <pc:sldChg chg="modSp mod">
        <pc:chgData name="Schneider, Douglas F" userId="fc8c8548-1e23-41c9-aa39-b6cc5c19fa49" providerId="ADAL" clId="{44B9C734-57F9-4F18-85FC-D8546B5D936E}" dt="2021-09-24T11:14:10.321" v="493"/>
        <pc:sldMkLst>
          <pc:docMk/>
          <pc:sldMk cId="885419368" sldId="312"/>
        </pc:sldMkLst>
        <pc:spChg chg="mod">
          <ac:chgData name="Schneider, Douglas F" userId="fc8c8548-1e23-41c9-aa39-b6cc5c19fa49" providerId="ADAL" clId="{44B9C734-57F9-4F18-85FC-D8546B5D936E}" dt="2021-09-24T11:14:10.321" v="493"/>
          <ac:spMkLst>
            <pc:docMk/>
            <pc:sldMk cId="885419368" sldId="312"/>
            <ac:spMk id="3" creationId="{4ABA9D47-7A14-4558-9A5B-1F9C12234E86}"/>
          </ac:spMkLst>
        </pc:spChg>
      </pc:sldChg>
      <pc:sldChg chg="modSp mod">
        <pc:chgData name="Schneider, Douglas F" userId="fc8c8548-1e23-41c9-aa39-b6cc5c19fa49" providerId="ADAL" clId="{44B9C734-57F9-4F18-85FC-D8546B5D936E}" dt="2021-09-24T12:03:42.943" v="839" actId="255"/>
        <pc:sldMkLst>
          <pc:docMk/>
          <pc:sldMk cId="735298814" sldId="313"/>
        </pc:sldMkLst>
        <pc:spChg chg="mod">
          <ac:chgData name="Schneider, Douglas F" userId="fc8c8548-1e23-41c9-aa39-b6cc5c19fa49" providerId="ADAL" clId="{44B9C734-57F9-4F18-85FC-D8546B5D936E}" dt="2021-09-24T11:14:02.388" v="492"/>
          <ac:spMkLst>
            <pc:docMk/>
            <pc:sldMk cId="735298814" sldId="313"/>
            <ac:spMk id="3" creationId="{4ABA9D47-7A14-4558-9A5B-1F9C12234E86}"/>
          </ac:spMkLst>
        </pc:spChg>
        <pc:spChg chg="mod">
          <ac:chgData name="Schneider, Douglas F" userId="fc8c8548-1e23-41c9-aa39-b6cc5c19fa49" providerId="ADAL" clId="{44B9C734-57F9-4F18-85FC-D8546B5D936E}" dt="2021-09-24T12:03:42.943" v="839" actId="255"/>
          <ac:spMkLst>
            <pc:docMk/>
            <pc:sldMk cId="735298814" sldId="313"/>
            <ac:spMk id="4" creationId="{94AD84D3-1AF6-40BF-A730-09ECA2DB0F0F}"/>
          </ac:spMkLst>
        </pc:spChg>
      </pc:sldChg>
      <pc:sldChg chg="modSp mod">
        <pc:chgData name="Schneider, Douglas F" userId="fc8c8548-1e23-41c9-aa39-b6cc5c19fa49" providerId="ADAL" clId="{44B9C734-57F9-4F18-85FC-D8546B5D936E}" dt="2021-09-24T11:27:40.436" v="571" actId="6549"/>
        <pc:sldMkLst>
          <pc:docMk/>
          <pc:sldMk cId="2910094184" sldId="319"/>
        </pc:sldMkLst>
        <pc:spChg chg="mod">
          <ac:chgData name="Schneider, Douglas F" userId="fc8c8548-1e23-41c9-aa39-b6cc5c19fa49" providerId="ADAL" clId="{44B9C734-57F9-4F18-85FC-D8546B5D936E}" dt="2021-09-24T11:14:49.587" v="498"/>
          <ac:spMkLst>
            <pc:docMk/>
            <pc:sldMk cId="2910094184" sldId="319"/>
            <ac:spMk id="3" creationId="{4ABA9D47-7A14-4558-9A5B-1F9C12234E86}"/>
          </ac:spMkLst>
        </pc:spChg>
        <pc:spChg chg="mod">
          <ac:chgData name="Schneider, Douglas F" userId="fc8c8548-1e23-41c9-aa39-b6cc5c19fa49" providerId="ADAL" clId="{44B9C734-57F9-4F18-85FC-D8546B5D936E}" dt="2021-09-24T11:27:40.436" v="571" actId="6549"/>
          <ac:spMkLst>
            <pc:docMk/>
            <pc:sldMk cId="2910094184" sldId="319"/>
            <ac:spMk id="4" creationId="{94AD84D3-1AF6-40BF-A730-09ECA2DB0F0F}"/>
          </ac:spMkLst>
        </pc:spChg>
      </pc:sldChg>
      <pc:sldChg chg="modSp mod">
        <pc:chgData name="Schneider, Douglas F" userId="fc8c8548-1e23-41c9-aa39-b6cc5c19fa49" providerId="ADAL" clId="{44B9C734-57F9-4F18-85FC-D8546B5D936E}" dt="2021-09-24T11:14:41.142" v="497"/>
        <pc:sldMkLst>
          <pc:docMk/>
          <pc:sldMk cId="993196574" sldId="320"/>
        </pc:sldMkLst>
        <pc:spChg chg="mod">
          <ac:chgData name="Schneider, Douglas F" userId="fc8c8548-1e23-41c9-aa39-b6cc5c19fa49" providerId="ADAL" clId="{44B9C734-57F9-4F18-85FC-D8546B5D936E}" dt="2021-09-24T11:14:41.142" v="497"/>
          <ac:spMkLst>
            <pc:docMk/>
            <pc:sldMk cId="993196574" sldId="320"/>
            <ac:spMk id="3" creationId="{4ABA9D47-7A14-4558-9A5B-1F9C12234E86}"/>
          </ac:spMkLst>
        </pc:spChg>
      </pc:sldChg>
      <pc:sldChg chg="modSp mod">
        <pc:chgData name="Schneider, Douglas F" userId="fc8c8548-1e23-41c9-aa39-b6cc5c19fa49" providerId="ADAL" clId="{44B9C734-57F9-4F18-85FC-D8546B5D936E}" dt="2021-09-24T11:14:18.662" v="494"/>
        <pc:sldMkLst>
          <pc:docMk/>
          <pc:sldMk cId="3595111605" sldId="364"/>
        </pc:sldMkLst>
        <pc:spChg chg="mod">
          <ac:chgData name="Schneider, Douglas F" userId="fc8c8548-1e23-41c9-aa39-b6cc5c19fa49" providerId="ADAL" clId="{44B9C734-57F9-4F18-85FC-D8546B5D936E}" dt="2021-09-24T11:14:18.662" v="494"/>
          <ac:spMkLst>
            <pc:docMk/>
            <pc:sldMk cId="3595111605" sldId="364"/>
            <ac:spMk id="3" creationId="{4ABA9D47-7A14-4558-9A5B-1F9C12234E86}"/>
          </ac:spMkLst>
        </pc:spChg>
        <pc:spChg chg="mod">
          <ac:chgData name="Schneider, Douglas F" userId="fc8c8548-1e23-41c9-aa39-b6cc5c19fa49" providerId="ADAL" clId="{44B9C734-57F9-4F18-85FC-D8546B5D936E}" dt="2021-09-22T18:46:03.620" v="287" actId="20577"/>
          <ac:spMkLst>
            <pc:docMk/>
            <pc:sldMk cId="3595111605" sldId="364"/>
            <ac:spMk id="4" creationId="{94AD84D3-1AF6-40BF-A730-09ECA2DB0F0F}"/>
          </ac:spMkLst>
        </pc:spChg>
      </pc:sldChg>
      <pc:sldChg chg="modSp mod">
        <pc:chgData name="Schneider, Douglas F" userId="fc8c8548-1e23-41c9-aa39-b6cc5c19fa49" providerId="ADAL" clId="{44B9C734-57F9-4F18-85FC-D8546B5D936E}" dt="2021-09-24T11:14:57.081" v="500"/>
        <pc:sldMkLst>
          <pc:docMk/>
          <pc:sldMk cId="887424169" sldId="365"/>
        </pc:sldMkLst>
        <pc:spChg chg="mod">
          <ac:chgData name="Schneider, Douglas F" userId="fc8c8548-1e23-41c9-aa39-b6cc5c19fa49" providerId="ADAL" clId="{44B9C734-57F9-4F18-85FC-D8546B5D936E}" dt="2021-09-24T11:14:57.081" v="500"/>
          <ac:spMkLst>
            <pc:docMk/>
            <pc:sldMk cId="887424169" sldId="365"/>
            <ac:spMk id="3" creationId="{4ABA9D47-7A14-4558-9A5B-1F9C12234E86}"/>
          </ac:spMkLst>
        </pc:spChg>
      </pc:sldChg>
      <pc:sldChg chg="modSp mod">
        <pc:chgData name="Schneider, Douglas F" userId="fc8c8548-1e23-41c9-aa39-b6cc5c19fa49" providerId="ADAL" clId="{44B9C734-57F9-4F18-85FC-D8546B5D936E}" dt="2021-09-24T11:13:38.088" v="491" actId="6549"/>
        <pc:sldMkLst>
          <pc:docMk/>
          <pc:sldMk cId="3512795826" sldId="384"/>
        </pc:sldMkLst>
        <pc:spChg chg="mod">
          <ac:chgData name="Schneider, Douglas F" userId="fc8c8548-1e23-41c9-aa39-b6cc5c19fa49" providerId="ADAL" clId="{44B9C734-57F9-4F18-85FC-D8546B5D936E}" dt="2021-09-24T11:13:38.088" v="491" actId="6549"/>
          <ac:spMkLst>
            <pc:docMk/>
            <pc:sldMk cId="3512795826" sldId="384"/>
            <ac:spMk id="4" creationId="{BC0950E3-B429-4D90-AB64-459D6E1C8EC7}"/>
          </ac:spMkLst>
        </pc:spChg>
      </pc:sldChg>
      <pc:sldChg chg="modSp mod">
        <pc:chgData name="Schneider, Douglas F" userId="fc8c8548-1e23-41c9-aa39-b6cc5c19fa49" providerId="ADAL" clId="{44B9C734-57F9-4F18-85FC-D8546B5D936E}" dt="2021-09-24T11:26:25.378" v="516"/>
        <pc:sldMkLst>
          <pc:docMk/>
          <pc:sldMk cId="1663479118" sldId="388"/>
        </pc:sldMkLst>
        <pc:spChg chg="mod">
          <ac:chgData name="Schneider, Douglas F" userId="fc8c8548-1e23-41c9-aa39-b6cc5c19fa49" providerId="ADAL" clId="{44B9C734-57F9-4F18-85FC-D8546B5D936E}" dt="2021-09-24T11:14:29.256" v="495"/>
          <ac:spMkLst>
            <pc:docMk/>
            <pc:sldMk cId="1663479118" sldId="388"/>
            <ac:spMk id="3" creationId="{4ABA9D47-7A14-4558-9A5B-1F9C12234E86}"/>
          </ac:spMkLst>
        </pc:spChg>
        <pc:spChg chg="mod">
          <ac:chgData name="Schneider, Douglas F" userId="fc8c8548-1e23-41c9-aa39-b6cc5c19fa49" providerId="ADAL" clId="{44B9C734-57F9-4F18-85FC-D8546B5D936E}" dt="2021-09-24T11:26:25.378" v="516"/>
          <ac:spMkLst>
            <pc:docMk/>
            <pc:sldMk cId="1663479118" sldId="388"/>
            <ac:spMk id="4" creationId="{94AD84D3-1AF6-40BF-A730-09ECA2DB0F0F}"/>
          </ac:spMkLst>
        </pc:spChg>
      </pc:sldChg>
      <pc:sldChg chg="addSp delSp modSp add del mod ord">
        <pc:chgData name="Schneider, Douglas F" userId="fc8c8548-1e23-41c9-aa39-b6cc5c19fa49" providerId="ADAL" clId="{44B9C734-57F9-4F18-85FC-D8546B5D936E}" dt="2021-09-23T12:13:14.954" v="384" actId="47"/>
        <pc:sldMkLst>
          <pc:docMk/>
          <pc:sldMk cId="458268508" sldId="400"/>
        </pc:sldMkLst>
        <pc:spChg chg="mod">
          <ac:chgData name="Schneider, Douglas F" userId="fc8c8548-1e23-41c9-aa39-b6cc5c19fa49" providerId="ADAL" clId="{44B9C734-57F9-4F18-85FC-D8546B5D936E}" dt="2021-09-21T19:41:48.408" v="13" actId="20577"/>
          <ac:spMkLst>
            <pc:docMk/>
            <pc:sldMk cId="458268508" sldId="400"/>
            <ac:spMk id="3" creationId="{4ABA9D47-7A14-4558-9A5B-1F9C12234E86}"/>
          </ac:spMkLst>
        </pc:spChg>
        <pc:spChg chg="del mod">
          <ac:chgData name="Schneider, Douglas F" userId="fc8c8548-1e23-41c9-aa39-b6cc5c19fa49" providerId="ADAL" clId="{44B9C734-57F9-4F18-85FC-D8546B5D936E}" dt="2021-09-21T19:41:58.281" v="15" actId="21"/>
          <ac:spMkLst>
            <pc:docMk/>
            <pc:sldMk cId="458268508" sldId="400"/>
            <ac:spMk id="4" creationId="{94AD84D3-1AF6-40BF-A730-09ECA2DB0F0F}"/>
          </ac:spMkLst>
        </pc:spChg>
        <pc:spChg chg="add del mod">
          <ac:chgData name="Schneider, Douglas F" userId="fc8c8548-1e23-41c9-aa39-b6cc5c19fa49" providerId="ADAL" clId="{44B9C734-57F9-4F18-85FC-D8546B5D936E}" dt="2021-09-21T19:42:01.727" v="16" actId="21"/>
          <ac:spMkLst>
            <pc:docMk/>
            <pc:sldMk cId="458268508" sldId="400"/>
            <ac:spMk id="5" creationId="{D3D29520-4DCE-4BE5-97E2-E82829FD7173}"/>
          </ac:spMkLst>
        </pc:spChg>
        <pc:picChg chg="add mod">
          <ac:chgData name="Schneider, Douglas F" userId="fc8c8548-1e23-41c9-aa39-b6cc5c19fa49" providerId="ADAL" clId="{44B9C734-57F9-4F18-85FC-D8546B5D936E}" dt="2021-09-21T19:42:43.142" v="24" actId="1076"/>
          <ac:picMkLst>
            <pc:docMk/>
            <pc:sldMk cId="458268508" sldId="400"/>
            <ac:picMk id="7" creationId="{71E8E4B6-14D8-4BFF-BF11-AAF0C0CDB126}"/>
          </ac:picMkLst>
        </pc:picChg>
      </pc:sldChg>
      <pc:sldChg chg="addSp delSp modSp add del mod">
        <pc:chgData name="Schneider, Douglas F" userId="fc8c8548-1e23-41c9-aa39-b6cc5c19fa49" providerId="ADAL" clId="{44B9C734-57F9-4F18-85FC-D8546B5D936E}" dt="2021-09-23T12:13:17.500" v="385" actId="47"/>
        <pc:sldMkLst>
          <pc:docMk/>
          <pc:sldMk cId="471374660" sldId="401"/>
        </pc:sldMkLst>
        <pc:spChg chg="mod">
          <ac:chgData name="Schneider, Douglas F" userId="fc8c8548-1e23-41c9-aa39-b6cc5c19fa49" providerId="ADAL" clId="{44B9C734-57F9-4F18-85FC-D8546B5D936E}" dt="2021-09-21T19:47:58.863" v="169" actId="20577"/>
          <ac:spMkLst>
            <pc:docMk/>
            <pc:sldMk cId="471374660" sldId="401"/>
            <ac:spMk id="3" creationId="{4ABA9D47-7A14-4558-9A5B-1F9C12234E86}"/>
          </ac:spMkLst>
        </pc:spChg>
        <pc:spChg chg="del">
          <ac:chgData name="Schneider, Douglas F" userId="fc8c8548-1e23-41c9-aa39-b6cc5c19fa49" providerId="ADAL" clId="{44B9C734-57F9-4F18-85FC-D8546B5D936E}" dt="2021-09-21T19:43:15.550" v="51" actId="21"/>
          <ac:spMkLst>
            <pc:docMk/>
            <pc:sldMk cId="471374660" sldId="401"/>
            <ac:spMk id="4" creationId="{94AD84D3-1AF6-40BF-A730-09ECA2DB0F0F}"/>
          </ac:spMkLst>
        </pc:spChg>
        <pc:spChg chg="add del mod">
          <ac:chgData name="Schneider, Douglas F" userId="fc8c8548-1e23-41c9-aa39-b6cc5c19fa49" providerId="ADAL" clId="{44B9C734-57F9-4F18-85FC-D8546B5D936E}" dt="2021-09-21T19:43:40.007" v="52"/>
          <ac:spMkLst>
            <pc:docMk/>
            <pc:sldMk cId="471374660" sldId="401"/>
            <ac:spMk id="5" creationId="{C863126A-E967-43DD-9B5D-2C9DC1A75244}"/>
          </ac:spMkLst>
        </pc:spChg>
        <pc:picChg chg="add mod">
          <ac:chgData name="Schneider, Douglas F" userId="fc8c8548-1e23-41c9-aa39-b6cc5c19fa49" providerId="ADAL" clId="{44B9C734-57F9-4F18-85FC-D8546B5D936E}" dt="2021-09-21T19:44:29.359" v="64" actId="14100"/>
          <ac:picMkLst>
            <pc:docMk/>
            <pc:sldMk cId="471374660" sldId="401"/>
            <ac:picMk id="7" creationId="{EF526D37-7E55-44F4-8593-29EC0D929951}"/>
          </ac:picMkLst>
        </pc:picChg>
      </pc:sldChg>
      <pc:sldChg chg="addSp delSp modSp add del mod">
        <pc:chgData name="Schneider, Douglas F" userId="fc8c8548-1e23-41c9-aa39-b6cc5c19fa49" providerId="ADAL" clId="{44B9C734-57F9-4F18-85FC-D8546B5D936E}" dt="2021-09-23T12:18:27.911" v="407" actId="47"/>
        <pc:sldMkLst>
          <pc:docMk/>
          <pc:sldMk cId="2210865322" sldId="402"/>
        </pc:sldMkLst>
        <pc:spChg chg="mod">
          <ac:chgData name="Schneider, Douglas F" userId="fc8c8548-1e23-41c9-aa39-b6cc5c19fa49" providerId="ADAL" clId="{44B9C734-57F9-4F18-85FC-D8546B5D936E}" dt="2021-09-21T19:48:08.023" v="180" actId="20577"/>
          <ac:spMkLst>
            <pc:docMk/>
            <pc:sldMk cId="2210865322" sldId="402"/>
            <ac:spMk id="3" creationId="{4ABA9D47-7A14-4558-9A5B-1F9C12234E86}"/>
          </ac:spMkLst>
        </pc:spChg>
        <pc:spChg chg="del">
          <ac:chgData name="Schneider, Douglas F" userId="fc8c8548-1e23-41c9-aa39-b6cc5c19fa49" providerId="ADAL" clId="{44B9C734-57F9-4F18-85FC-D8546B5D936E}" dt="2021-09-21T19:44:59.453" v="84" actId="21"/>
          <ac:spMkLst>
            <pc:docMk/>
            <pc:sldMk cId="2210865322" sldId="402"/>
            <ac:spMk id="4" creationId="{94AD84D3-1AF6-40BF-A730-09ECA2DB0F0F}"/>
          </ac:spMkLst>
        </pc:spChg>
        <pc:spChg chg="add del mod">
          <ac:chgData name="Schneider, Douglas F" userId="fc8c8548-1e23-41c9-aa39-b6cc5c19fa49" providerId="ADAL" clId="{44B9C734-57F9-4F18-85FC-D8546B5D936E}" dt="2021-09-21T19:45:11.661" v="85"/>
          <ac:spMkLst>
            <pc:docMk/>
            <pc:sldMk cId="2210865322" sldId="402"/>
            <ac:spMk id="5" creationId="{E1524C5C-F602-4780-9815-55218FFF8615}"/>
          </ac:spMkLst>
        </pc:spChg>
        <pc:picChg chg="add mod">
          <ac:chgData name="Schneider, Douglas F" userId="fc8c8548-1e23-41c9-aa39-b6cc5c19fa49" providerId="ADAL" clId="{44B9C734-57F9-4F18-85FC-D8546B5D936E}" dt="2021-09-21T19:45:36.742" v="93" actId="692"/>
          <ac:picMkLst>
            <pc:docMk/>
            <pc:sldMk cId="2210865322" sldId="402"/>
            <ac:picMk id="7" creationId="{AD2CE371-3264-46CE-8132-4331A342DCD5}"/>
          </ac:picMkLst>
        </pc:picChg>
      </pc:sldChg>
      <pc:sldChg chg="addSp delSp modSp add del mod">
        <pc:chgData name="Schneider, Douglas F" userId="fc8c8548-1e23-41c9-aa39-b6cc5c19fa49" providerId="ADAL" clId="{44B9C734-57F9-4F18-85FC-D8546B5D936E}" dt="2021-09-23T12:20:32.032" v="424" actId="2696"/>
        <pc:sldMkLst>
          <pc:docMk/>
          <pc:sldMk cId="3873049898" sldId="403"/>
        </pc:sldMkLst>
        <pc:spChg chg="mod">
          <ac:chgData name="Schneider, Douglas F" userId="fc8c8548-1e23-41c9-aa39-b6cc5c19fa49" providerId="ADAL" clId="{44B9C734-57F9-4F18-85FC-D8546B5D936E}" dt="2021-09-21T19:48:16.904" v="191" actId="20577"/>
          <ac:spMkLst>
            <pc:docMk/>
            <pc:sldMk cId="3873049898" sldId="403"/>
            <ac:spMk id="3" creationId="{4ABA9D47-7A14-4558-9A5B-1F9C12234E86}"/>
          </ac:spMkLst>
        </pc:spChg>
        <pc:spChg chg="del">
          <ac:chgData name="Schneider, Douglas F" userId="fc8c8548-1e23-41c9-aa39-b6cc5c19fa49" providerId="ADAL" clId="{44B9C734-57F9-4F18-85FC-D8546B5D936E}" dt="2021-09-21T19:46:12.600" v="113" actId="21"/>
          <ac:spMkLst>
            <pc:docMk/>
            <pc:sldMk cId="3873049898" sldId="403"/>
            <ac:spMk id="4" creationId="{94AD84D3-1AF6-40BF-A730-09ECA2DB0F0F}"/>
          </ac:spMkLst>
        </pc:spChg>
        <pc:spChg chg="add del mod">
          <ac:chgData name="Schneider, Douglas F" userId="fc8c8548-1e23-41c9-aa39-b6cc5c19fa49" providerId="ADAL" clId="{44B9C734-57F9-4F18-85FC-D8546B5D936E}" dt="2021-09-21T19:46:24.640" v="114"/>
          <ac:spMkLst>
            <pc:docMk/>
            <pc:sldMk cId="3873049898" sldId="403"/>
            <ac:spMk id="5" creationId="{F98AA18E-D8F2-4A7D-9262-FE19621D1F44}"/>
          </ac:spMkLst>
        </pc:spChg>
        <pc:picChg chg="add mod">
          <ac:chgData name="Schneider, Douglas F" userId="fc8c8548-1e23-41c9-aa39-b6cc5c19fa49" providerId="ADAL" clId="{44B9C734-57F9-4F18-85FC-D8546B5D936E}" dt="2021-09-21T19:46:39.223" v="121" actId="692"/>
          <ac:picMkLst>
            <pc:docMk/>
            <pc:sldMk cId="3873049898" sldId="403"/>
            <ac:picMk id="7" creationId="{1F0D0848-3A90-4980-8B73-2F8D98A896C5}"/>
          </ac:picMkLst>
        </pc:picChg>
      </pc:sldChg>
      <pc:sldChg chg="addSp delSp modSp add del mod">
        <pc:chgData name="Schneider, Douglas F" userId="fc8c8548-1e23-41c9-aa39-b6cc5c19fa49" providerId="ADAL" clId="{44B9C734-57F9-4F18-85FC-D8546B5D936E}" dt="2021-09-23T12:23:39.467" v="446" actId="47"/>
        <pc:sldMkLst>
          <pc:docMk/>
          <pc:sldMk cId="1057870823" sldId="404"/>
        </pc:sldMkLst>
        <pc:spChg chg="mod">
          <ac:chgData name="Schneider, Douglas F" userId="fc8c8548-1e23-41c9-aa39-b6cc5c19fa49" providerId="ADAL" clId="{44B9C734-57F9-4F18-85FC-D8546B5D936E}" dt="2021-09-21T19:48:51.695" v="237" actId="20577"/>
          <ac:spMkLst>
            <pc:docMk/>
            <pc:sldMk cId="1057870823" sldId="404"/>
            <ac:spMk id="3" creationId="{4ABA9D47-7A14-4558-9A5B-1F9C12234E86}"/>
          </ac:spMkLst>
        </pc:spChg>
        <pc:spChg chg="del">
          <ac:chgData name="Schneider, Douglas F" userId="fc8c8548-1e23-41c9-aa39-b6cc5c19fa49" providerId="ADAL" clId="{44B9C734-57F9-4F18-85FC-D8546B5D936E}" dt="2021-09-21T19:48:57.145" v="238" actId="21"/>
          <ac:spMkLst>
            <pc:docMk/>
            <pc:sldMk cId="1057870823" sldId="404"/>
            <ac:spMk id="4" creationId="{94AD84D3-1AF6-40BF-A730-09ECA2DB0F0F}"/>
          </ac:spMkLst>
        </pc:spChg>
        <pc:spChg chg="add del mod">
          <ac:chgData name="Schneider, Douglas F" userId="fc8c8548-1e23-41c9-aa39-b6cc5c19fa49" providerId="ADAL" clId="{44B9C734-57F9-4F18-85FC-D8546B5D936E}" dt="2021-09-21T19:49:17.164" v="239"/>
          <ac:spMkLst>
            <pc:docMk/>
            <pc:sldMk cId="1057870823" sldId="404"/>
            <ac:spMk id="5" creationId="{376D8C07-780E-41AB-89BE-A2E9FE55D14F}"/>
          </ac:spMkLst>
        </pc:spChg>
        <pc:picChg chg="add mod">
          <ac:chgData name="Schneider, Douglas F" userId="fc8c8548-1e23-41c9-aa39-b6cc5c19fa49" providerId="ADAL" clId="{44B9C734-57F9-4F18-85FC-D8546B5D936E}" dt="2021-09-21T19:49:31.231" v="245" actId="692"/>
          <ac:picMkLst>
            <pc:docMk/>
            <pc:sldMk cId="1057870823" sldId="404"/>
            <ac:picMk id="7" creationId="{A3745B58-85F8-410B-AADC-1E7991DEBF17}"/>
          </ac:picMkLst>
        </pc:picChg>
      </pc:sldChg>
      <pc:sldChg chg="addSp delSp modSp add mod ord modTransition">
        <pc:chgData name="Schneider, Douglas F" userId="fc8c8548-1e23-41c9-aa39-b6cc5c19fa49" providerId="ADAL" clId="{44B9C734-57F9-4F18-85FC-D8546B5D936E}" dt="2021-09-23T15:06:38.009" v="456"/>
        <pc:sldMkLst>
          <pc:docMk/>
          <pc:sldMk cId="415472219" sldId="405"/>
        </pc:sldMkLst>
        <pc:spChg chg="del">
          <ac:chgData name="Schneider, Douglas F" userId="fc8c8548-1e23-41c9-aa39-b6cc5c19fa49" providerId="ADAL" clId="{44B9C734-57F9-4F18-85FC-D8546B5D936E}" dt="2021-09-23T11:56:19.528" v="317" actId="21"/>
          <ac:spMkLst>
            <pc:docMk/>
            <pc:sldMk cId="415472219" sldId="405"/>
            <ac:spMk id="3" creationId="{4ABA9D47-7A14-4558-9A5B-1F9C12234E86}"/>
          </ac:spMkLst>
        </pc:spChg>
        <pc:spChg chg="add del mod">
          <ac:chgData name="Schneider, Douglas F" userId="fc8c8548-1e23-41c9-aa39-b6cc5c19fa49" providerId="ADAL" clId="{44B9C734-57F9-4F18-85FC-D8546B5D936E}" dt="2021-09-23T11:56:23.194" v="318" actId="21"/>
          <ac:spMkLst>
            <pc:docMk/>
            <pc:sldMk cId="415472219" sldId="405"/>
            <ac:spMk id="9" creationId="{B40F6BE5-AA3A-407F-B0BA-1BAEC6D56E53}"/>
          </ac:spMkLst>
        </pc:spChg>
        <pc:picChg chg="add del mod">
          <ac:chgData name="Schneider, Douglas F" userId="fc8c8548-1e23-41c9-aa39-b6cc5c19fa49" providerId="ADAL" clId="{44B9C734-57F9-4F18-85FC-D8546B5D936E}" dt="2021-09-23T11:54:05.210" v="296"/>
          <ac:picMkLst>
            <pc:docMk/>
            <pc:sldMk cId="415472219" sldId="405"/>
            <ac:picMk id="4" creationId="{BFA74241-DFBA-4FAD-8620-D7A00C6D24D6}"/>
          </ac:picMkLst>
        </pc:picChg>
        <pc:picChg chg="add del mod">
          <ac:chgData name="Schneider, Douglas F" userId="fc8c8548-1e23-41c9-aa39-b6cc5c19fa49" providerId="ADAL" clId="{44B9C734-57F9-4F18-85FC-D8546B5D936E}" dt="2021-09-23T11:57:51.650" v="334" actId="1076"/>
          <ac:picMkLst>
            <pc:docMk/>
            <pc:sldMk cId="415472219" sldId="405"/>
            <ac:picMk id="6" creationId="{925FDA39-87C1-4D01-A509-947974ECA6FC}"/>
          </ac:picMkLst>
        </pc:picChg>
        <pc:picChg chg="del">
          <ac:chgData name="Schneider, Douglas F" userId="fc8c8548-1e23-41c9-aa39-b6cc5c19fa49" providerId="ADAL" clId="{44B9C734-57F9-4F18-85FC-D8546B5D936E}" dt="2021-09-23T11:53:57.571" v="291" actId="478"/>
          <ac:picMkLst>
            <pc:docMk/>
            <pc:sldMk cId="415472219" sldId="405"/>
            <ac:picMk id="7" creationId="{71E8E4B6-14D8-4BFF-BF11-AAF0C0CDB126}"/>
          </ac:picMkLst>
        </pc:picChg>
      </pc:sldChg>
      <pc:sldChg chg="addSp delSp modSp add mod modTransition">
        <pc:chgData name="Schneider, Douglas F" userId="fc8c8548-1e23-41c9-aa39-b6cc5c19fa49" providerId="ADAL" clId="{44B9C734-57F9-4F18-85FC-D8546B5D936E}" dt="2021-09-23T15:06:47.772" v="457"/>
        <pc:sldMkLst>
          <pc:docMk/>
          <pc:sldMk cId="1252933869" sldId="406"/>
        </pc:sldMkLst>
        <pc:spChg chg="del">
          <ac:chgData name="Schneider, Douglas F" userId="fc8c8548-1e23-41c9-aa39-b6cc5c19fa49" providerId="ADAL" clId="{44B9C734-57F9-4F18-85FC-D8546B5D936E}" dt="2021-09-23T11:55:42.935" v="311" actId="21"/>
          <ac:spMkLst>
            <pc:docMk/>
            <pc:sldMk cId="1252933869" sldId="406"/>
            <ac:spMk id="3" creationId="{4ABA9D47-7A14-4558-9A5B-1F9C12234E86}"/>
          </ac:spMkLst>
        </pc:spChg>
        <pc:spChg chg="add del mod">
          <ac:chgData name="Schneider, Douglas F" userId="fc8c8548-1e23-41c9-aa39-b6cc5c19fa49" providerId="ADAL" clId="{44B9C734-57F9-4F18-85FC-D8546B5D936E}" dt="2021-09-23T11:55:46.944" v="312" actId="21"/>
          <ac:spMkLst>
            <pc:docMk/>
            <pc:sldMk cId="1252933869" sldId="406"/>
            <ac:spMk id="7" creationId="{C97250FF-14AB-4C79-96DF-9AE8ABA43863}"/>
          </ac:spMkLst>
        </pc:spChg>
        <pc:picChg chg="add mod">
          <ac:chgData name="Schneider, Douglas F" userId="fc8c8548-1e23-41c9-aa39-b6cc5c19fa49" providerId="ADAL" clId="{44B9C734-57F9-4F18-85FC-D8546B5D936E}" dt="2021-09-23T12:13:47.822" v="388" actId="692"/>
          <ac:picMkLst>
            <pc:docMk/>
            <pc:sldMk cId="1252933869" sldId="406"/>
            <ac:picMk id="4" creationId="{D6B60847-BF33-4756-812A-C7615392706B}"/>
          </ac:picMkLst>
        </pc:picChg>
        <pc:picChg chg="del">
          <ac:chgData name="Schneider, Douglas F" userId="fc8c8548-1e23-41c9-aa39-b6cc5c19fa49" providerId="ADAL" clId="{44B9C734-57F9-4F18-85FC-D8546B5D936E}" dt="2021-09-23T11:55:34.198" v="306" actId="478"/>
          <ac:picMkLst>
            <pc:docMk/>
            <pc:sldMk cId="1252933869" sldId="406"/>
            <ac:picMk id="6" creationId="{925FDA39-87C1-4D01-A509-947974ECA6FC}"/>
          </ac:picMkLst>
        </pc:picChg>
      </pc:sldChg>
      <pc:sldChg chg="modSp add mod ord modTransition">
        <pc:chgData name="Schneider, Douglas F" userId="fc8c8548-1e23-41c9-aa39-b6cc5c19fa49" providerId="ADAL" clId="{44B9C734-57F9-4F18-85FC-D8546B5D936E}" dt="2021-09-23T12:13:38.286" v="387" actId="692"/>
        <pc:sldMkLst>
          <pc:docMk/>
          <pc:sldMk cId="2906849307" sldId="407"/>
        </pc:sldMkLst>
        <pc:picChg chg="mod">
          <ac:chgData name="Schneider, Douglas F" userId="fc8c8548-1e23-41c9-aa39-b6cc5c19fa49" providerId="ADAL" clId="{44B9C734-57F9-4F18-85FC-D8546B5D936E}" dt="2021-09-23T12:13:38.286" v="387" actId="692"/>
          <ac:picMkLst>
            <pc:docMk/>
            <pc:sldMk cId="2906849307" sldId="407"/>
            <ac:picMk id="4" creationId="{D6B60847-BF33-4756-812A-C7615392706B}"/>
          </ac:picMkLst>
        </pc:picChg>
      </pc:sldChg>
      <pc:sldChg chg="addSp delSp modSp add mod ord modTransition">
        <pc:chgData name="Schneider, Douglas F" userId="fc8c8548-1e23-41c9-aa39-b6cc5c19fa49" providerId="ADAL" clId="{44B9C734-57F9-4F18-85FC-D8546B5D936E}" dt="2021-09-23T12:13:29.601" v="386" actId="692"/>
        <pc:sldMkLst>
          <pc:docMk/>
          <pc:sldMk cId="2859955154" sldId="408"/>
        </pc:sldMkLst>
        <pc:picChg chg="add mod">
          <ac:chgData name="Schneider, Douglas F" userId="fc8c8548-1e23-41c9-aa39-b6cc5c19fa49" providerId="ADAL" clId="{44B9C734-57F9-4F18-85FC-D8546B5D936E}" dt="2021-09-23T12:13:29.601" v="386" actId="692"/>
          <ac:picMkLst>
            <pc:docMk/>
            <pc:sldMk cId="2859955154" sldId="408"/>
            <ac:picMk id="3" creationId="{A3C9BB14-E242-45C2-ABB1-DB08AE197C98}"/>
          </ac:picMkLst>
        </pc:picChg>
        <pc:picChg chg="del">
          <ac:chgData name="Schneider, Douglas F" userId="fc8c8548-1e23-41c9-aa39-b6cc5c19fa49" providerId="ADAL" clId="{44B9C734-57F9-4F18-85FC-D8546B5D936E}" dt="2021-09-23T12:08:12.351" v="350" actId="478"/>
          <ac:picMkLst>
            <pc:docMk/>
            <pc:sldMk cId="2859955154" sldId="408"/>
            <ac:picMk id="4" creationId="{D6B60847-BF33-4756-812A-C7615392706B}"/>
          </ac:picMkLst>
        </pc:picChg>
      </pc:sldChg>
      <pc:sldChg chg="modSp add mod ord modTransition">
        <pc:chgData name="Schneider, Douglas F" userId="fc8c8548-1e23-41c9-aa39-b6cc5c19fa49" providerId="ADAL" clId="{44B9C734-57F9-4F18-85FC-D8546B5D936E}" dt="2021-09-23T12:17:04.790" v="403"/>
        <pc:sldMkLst>
          <pc:docMk/>
          <pc:sldMk cId="1145991461" sldId="409"/>
        </pc:sldMkLst>
        <pc:picChg chg="mod">
          <ac:chgData name="Schneider, Douglas F" userId="fc8c8548-1e23-41c9-aa39-b6cc5c19fa49" providerId="ADAL" clId="{44B9C734-57F9-4F18-85FC-D8546B5D936E}" dt="2021-09-23T12:15:57.974" v="399" actId="692"/>
          <ac:picMkLst>
            <pc:docMk/>
            <pc:sldMk cId="1145991461" sldId="409"/>
            <ac:picMk id="3" creationId="{A3C9BB14-E242-45C2-ABB1-DB08AE197C98}"/>
          </ac:picMkLst>
        </pc:picChg>
      </pc:sldChg>
      <pc:sldChg chg="addSp delSp modSp add mod">
        <pc:chgData name="Schneider, Douglas F" userId="fc8c8548-1e23-41c9-aa39-b6cc5c19fa49" providerId="ADAL" clId="{44B9C734-57F9-4F18-85FC-D8546B5D936E}" dt="2021-09-24T12:07:50.686" v="847" actId="1076"/>
        <pc:sldMkLst>
          <pc:docMk/>
          <pc:sldMk cId="561186749" sldId="410"/>
        </pc:sldMkLst>
        <pc:picChg chg="add del mod">
          <ac:chgData name="Schneider, Douglas F" userId="fc8c8548-1e23-41c9-aa39-b6cc5c19fa49" providerId="ADAL" clId="{44B9C734-57F9-4F18-85FC-D8546B5D936E}" dt="2021-09-24T12:07:32.047" v="842" actId="478"/>
          <ac:picMkLst>
            <pc:docMk/>
            <pc:sldMk cId="561186749" sldId="410"/>
            <ac:picMk id="3" creationId="{596CF768-FFAB-441A-9454-CB3AFC183CCD}"/>
          </ac:picMkLst>
        </pc:picChg>
        <pc:picChg chg="del">
          <ac:chgData name="Schneider, Douglas F" userId="fc8c8548-1e23-41c9-aa39-b6cc5c19fa49" providerId="ADAL" clId="{44B9C734-57F9-4F18-85FC-D8546B5D936E}" dt="2021-09-23T12:15:24.975" v="390" actId="478"/>
          <ac:picMkLst>
            <pc:docMk/>
            <pc:sldMk cId="561186749" sldId="410"/>
            <ac:picMk id="3" creationId="{A3C9BB14-E242-45C2-ABB1-DB08AE197C98}"/>
          </ac:picMkLst>
        </pc:picChg>
        <pc:picChg chg="add del mod">
          <ac:chgData name="Schneider, Douglas F" userId="fc8c8548-1e23-41c9-aa39-b6cc5c19fa49" providerId="ADAL" clId="{44B9C734-57F9-4F18-85FC-D8546B5D936E}" dt="2021-09-24T11:17:11.208" v="502" actId="478"/>
          <ac:picMkLst>
            <pc:docMk/>
            <pc:sldMk cId="561186749" sldId="410"/>
            <ac:picMk id="4" creationId="{506F38A8-822D-451A-A18D-D4AD3B89E4FD}"/>
          </ac:picMkLst>
        </pc:picChg>
        <pc:picChg chg="add mod">
          <ac:chgData name="Schneider, Douglas F" userId="fc8c8548-1e23-41c9-aa39-b6cc5c19fa49" providerId="ADAL" clId="{44B9C734-57F9-4F18-85FC-D8546B5D936E}" dt="2021-09-24T12:07:50.686" v="847" actId="1076"/>
          <ac:picMkLst>
            <pc:docMk/>
            <pc:sldMk cId="561186749" sldId="410"/>
            <ac:picMk id="5" creationId="{058D7BF2-FF1C-4A9C-B8B9-F4A93DBA728A}"/>
          </ac:picMkLst>
        </pc:picChg>
      </pc:sldChg>
      <pc:sldChg chg="modSp add mod ord">
        <pc:chgData name="Schneider, Douglas F" userId="fc8c8548-1e23-41c9-aa39-b6cc5c19fa49" providerId="ADAL" clId="{44B9C734-57F9-4F18-85FC-D8546B5D936E}" dt="2021-09-23T12:19:24.054" v="417" actId="1076"/>
        <pc:sldMkLst>
          <pc:docMk/>
          <pc:sldMk cId="4018419002" sldId="411"/>
        </pc:sldMkLst>
        <pc:picChg chg="mod">
          <ac:chgData name="Schneider, Douglas F" userId="fc8c8548-1e23-41c9-aa39-b6cc5c19fa49" providerId="ADAL" clId="{44B9C734-57F9-4F18-85FC-D8546B5D936E}" dt="2021-09-23T12:19:24.054" v="417" actId="1076"/>
          <ac:picMkLst>
            <pc:docMk/>
            <pc:sldMk cId="4018419002" sldId="411"/>
            <ac:picMk id="3" creationId="{A3C9BB14-E242-45C2-ABB1-DB08AE197C98}"/>
          </ac:picMkLst>
        </pc:picChg>
      </pc:sldChg>
      <pc:sldChg chg="addSp delSp modSp add mod modTransition">
        <pc:chgData name="Schneider, Douglas F" userId="fc8c8548-1e23-41c9-aa39-b6cc5c19fa49" providerId="ADAL" clId="{44B9C734-57F9-4F18-85FC-D8546B5D936E}" dt="2021-09-23T15:07:28.733" v="458"/>
        <pc:sldMkLst>
          <pc:docMk/>
          <pc:sldMk cId="3517321319" sldId="412"/>
        </pc:sldMkLst>
        <pc:picChg chg="del">
          <ac:chgData name="Schneider, Douglas F" userId="fc8c8548-1e23-41c9-aa39-b6cc5c19fa49" providerId="ADAL" clId="{44B9C734-57F9-4F18-85FC-D8546B5D936E}" dt="2021-09-23T12:18:47.103" v="409" actId="478"/>
          <ac:picMkLst>
            <pc:docMk/>
            <pc:sldMk cId="3517321319" sldId="412"/>
            <ac:picMk id="3" creationId="{A3C9BB14-E242-45C2-ABB1-DB08AE197C98}"/>
          </ac:picMkLst>
        </pc:picChg>
        <pc:picChg chg="add mod">
          <ac:chgData name="Schneider, Douglas F" userId="fc8c8548-1e23-41c9-aa39-b6cc5c19fa49" providerId="ADAL" clId="{44B9C734-57F9-4F18-85FC-D8546B5D936E}" dt="2021-09-23T12:19:35.334" v="419" actId="1076"/>
          <ac:picMkLst>
            <pc:docMk/>
            <pc:sldMk cId="3517321319" sldId="412"/>
            <ac:picMk id="4" creationId="{A193C33D-9E6E-4191-AE6E-0833CCB2E661}"/>
          </ac:picMkLst>
        </pc:picChg>
      </pc:sldChg>
      <pc:sldChg chg="add ord">
        <pc:chgData name="Schneider, Douglas F" userId="fc8c8548-1e23-41c9-aa39-b6cc5c19fa49" providerId="ADAL" clId="{44B9C734-57F9-4F18-85FC-D8546B5D936E}" dt="2021-09-23T12:20:18.937" v="423"/>
        <pc:sldMkLst>
          <pc:docMk/>
          <pc:sldMk cId="3278511491" sldId="413"/>
        </pc:sldMkLst>
      </pc:sldChg>
      <pc:sldChg chg="addSp delSp modSp add mod modTransition addCm delCm">
        <pc:chgData name="Schneider, Douglas F" userId="fc8c8548-1e23-41c9-aa39-b6cc5c19fa49" providerId="ADAL" clId="{44B9C734-57F9-4F18-85FC-D8546B5D936E}" dt="2021-09-24T11:19:26.697" v="513" actId="692"/>
        <pc:sldMkLst>
          <pc:docMk/>
          <pc:sldMk cId="2125018088" sldId="414"/>
        </pc:sldMkLst>
        <pc:picChg chg="del">
          <ac:chgData name="Schneider, Douglas F" userId="fc8c8548-1e23-41c9-aa39-b6cc5c19fa49" providerId="ADAL" clId="{44B9C734-57F9-4F18-85FC-D8546B5D936E}" dt="2021-09-23T12:21:43.429" v="434" actId="21"/>
          <ac:picMkLst>
            <pc:docMk/>
            <pc:sldMk cId="2125018088" sldId="414"/>
            <ac:picMk id="3" creationId="{A3C9BB14-E242-45C2-ABB1-DB08AE197C98}"/>
          </ac:picMkLst>
        </pc:picChg>
        <pc:picChg chg="add mod">
          <ac:chgData name="Schneider, Douglas F" userId="fc8c8548-1e23-41c9-aa39-b6cc5c19fa49" providerId="ADAL" clId="{44B9C734-57F9-4F18-85FC-D8546B5D936E}" dt="2021-09-24T11:19:26.697" v="513" actId="692"/>
          <ac:picMkLst>
            <pc:docMk/>
            <pc:sldMk cId="2125018088" sldId="414"/>
            <ac:picMk id="3" creationId="{EB15048F-B85A-4483-A29E-00B78A276F4F}"/>
          </ac:picMkLst>
        </pc:picChg>
        <pc:picChg chg="add del mod">
          <ac:chgData name="Schneider, Douglas F" userId="fc8c8548-1e23-41c9-aa39-b6cc5c19fa49" providerId="ADAL" clId="{44B9C734-57F9-4F18-85FC-D8546B5D936E}" dt="2021-09-24T11:19:01.318" v="508" actId="478"/>
          <ac:picMkLst>
            <pc:docMk/>
            <pc:sldMk cId="2125018088" sldId="414"/>
            <ac:picMk id="4" creationId="{86CC2A3B-D920-4C1E-A4C2-6D5EBF6C5812}"/>
          </ac:picMkLst>
        </pc:picChg>
      </pc:sldChg>
      <pc:sldChg chg="add ord">
        <pc:chgData name="Schneider, Douglas F" userId="fc8c8548-1e23-41c9-aa39-b6cc5c19fa49" providerId="ADAL" clId="{44B9C734-57F9-4F18-85FC-D8546B5D936E}" dt="2021-09-23T12:23:31.226" v="445"/>
        <pc:sldMkLst>
          <pc:docMk/>
          <pc:sldMk cId="3689332574" sldId="415"/>
        </pc:sldMkLst>
      </pc:sldChg>
      <pc:sldChg chg="addSp modSp add mod modTransition">
        <pc:chgData name="Schneider, Douglas F" userId="fc8c8548-1e23-41c9-aa39-b6cc5c19fa49" providerId="ADAL" clId="{44B9C734-57F9-4F18-85FC-D8546B5D936E}" dt="2021-09-23T12:24:43.178" v="454"/>
        <pc:sldMkLst>
          <pc:docMk/>
          <pc:sldMk cId="2655262936" sldId="416"/>
        </pc:sldMkLst>
        <pc:picChg chg="add mod">
          <ac:chgData name="Schneider, Douglas F" userId="fc8c8548-1e23-41c9-aa39-b6cc5c19fa49" providerId="ADAL" clId="{44B9C734-57F9-4F18-85FC-D8546B5D936E}" dt="2021-09-23T12:24:35.762" v="453" actId="1076"/>
          <ac:picMkLst>
            <pc:docMk/>
            <pc:sldMk cId="2655262936" sldId="416"/>
            <ac:picMk id="4" creationId="{8E5A05A0-C72F-4AF6-8BED-94C131CEE999}"/>
          </ac:picMkLst>
        </pc:picChg>
      </pc:sldChg>
      <pc:sldChg chg="modSp add del mod">
        <pc:chgData name="Schneider, Douglas F" userId="fc8c8548-1e23-41c9-aa39-b6cc5c19fa49" providerId="ADAL" clId="{44B9C734-57F9-4F18-85FC-D8546B5D936E}" dt="2021-09-24T11:33:16.060" v="607" actId="2696"/>
        <pc:sldMkLst>
          <pc:docMk/>
          <pc:sldMk cId="3070814082" sldId="417"/>
        </pc:sldMkLst>
        <pc:spChg chg="mod">
          <ac:chgData name="Schneider, Douglas F" userId="fc8c8548-1e23-41c9-aa39-b6cc5c19fa49" providerId="ADAL" clId="{44B9C734-57F9-4F18-85FC-D8546B5D936E}" dt="2021-09-24T11:32:10.925" v="596" actId="6549"/>
          <ac:spMkLst>
            <pc:docMk/>
            <pc:sldMk cId="3070814082" sldId="417"/>
            <ac:spMk id="4" creationId="{94AD84D3-1AF6-40BF-A730-09ECA2DB0F0F}"/>
          </ac:spMkLst>
        </pc:spChg>
      </pc:sldChg>
      <pc:sldChg chg="modSp add mod modTransition">
        <pc:chgData name="Schneider, Douglas F" userId="fc8c8548-1e23-41c9-aa39-b6cc5c19fa49" providerId="ADAL" clId="{44B9C734-57F9-4F18-85FC-D8546B5D936E}" dt="2021-09-24T12:01:02.021" v="784" actId="255"/>
        <pc:sldMkLst>
          <pc:docMk/>
          <pc:sldMk cId="3501591006" sldId="418"/>
        </pc:sldMkLst>
        <pc:spChg chg="mod">
          <ac:chgData name="Schneider, Douglas F" userId="fc8c8548-1e23-41c9-aa39-b6cc5c19fa49" providerId="ADAL" clId="{44B9C734-57F9-4F18-85FC-D8546B5D936E}" dt="2021-09-24T12:01:02.021" v="784" actId="255"/>
          <ac:spMkLst>
            <pc:docMk/>
            <pc:sldMk cId="3501591006" sldId="418"/>
            <ac:spMk id="4" creationId="{94AD84D3-1AF6-40BF-A730-09ECA2DB0F0F}"/>
          </ac:spMkLst>
        </pc:spChg>
      </pc:sldChg>
      <pc:sldChg chg="modSp add mod">
        <pc:chgData name="Schneider, Douglas F" userId="fc8c8548-1e23-41c9-aa39-b6cc5c19fa49" providerId="ADAL" clId="{44B9C734-57F9-4F18-85FC-D8546B5D936E}" dt="2021-09-24T11:58:56.756" v="780" actId="255"/>
        <pc:sldMkLst>
          <pc:docMk/>
          <pc:sldMk cId="345239947" sldId="419"/>
        </pc:sldMkLst>
        <pc:spChg chg="mod">
          <ac:chgData name="Schneider, Douglas F" userId="fc8c8548-1e23-41c9-aa39-b6cc5c19fa49" providerId="ADAL" clId="{44B9C734-57F9-4F18-85FC-D8546B5D936E}" dt="2021-09-24T11:58:56.756" v="780" actId="255"/>
          <ac:spMkLst>
            <pc:docMk/>
            <pc:sldMk cId="345239947" sldId="419"/>
            <ac:spMk id="4" creationId="{94AD84D3-1AF6-40BF-A730-09ECA2DB0F0F}"/>
          </ac:spMkLst>
        </pc:spChg>
      </pc:sldChg>
      <pc:sldChg chg="modSp add mod">
        <pc:chgData name="Schneider, Douglas F" userId="fc8c8548-1e23-41c9-aa39-b6cc5c19fa49" providerId="ADAL" clId="{44B9C734-57F9-4F18-85FC-D8546B5D936E}" dt="2021-09-24T12:03:46.803" v="841" actId="20577"/>
        <pc:sldMkLst>
          <pc:docMk/>
          <pc:sldMk cId="571497576" sldId="420"/>
        </pc:sldMkLst>
        <pc:spChg chg="mod">
          <ac:chgData name="Schneider, Douglas F" userId="fc8c8548-1e23-41c9-aa39-b6cc5c19fa49" providerId="ADAL" clId="{44B9C734-57F9-4F18-85FC-D8546B5D936E}" dt="2021-09-24T12:03:46.803" v="841" actId="20577"/>
          <ac:spMkLst>
            <pc:docMk/>
            <pc:sldMk cId="571497576" sldId="420"/>
            <ac:spMk id="4" creationId="{94AD84D3-1AF6-40BF-A730-09ECA2DB0F0F}"/>
          </ac:spMkLst>
        </pc:spChg>
      </pc:sldChg>
      <pc:sldChg chg="add del">
        <pc:chgData name="Schneider, Douglas F" userId="fc8c8548-1e23-41c9-aa39-b6cc5c19fa49" providerId="ADAL" clId="{44B9C734-57F9-4F18-85FC-D8546B5D936E}" dt="2021-09-24T11:40:41.060" v="666" actId="2890"/>
        <pc:sldMkLst>
          <pc:docMk/>
          <pc:sldMk cId="179569832" sldId="421"/>
        </pc:sldMkLst>
      </pc:sldChg>
      <pc:sldChg chg="addSp delSp modSp add mod">
        <pc:chgData name="Schneider, Douglas F" userId="fc8c8548-1e23-41c9-aa39-b6cc5c19fa49" providerId="ADAL" clId="{44B9C734-57F9-4F18-85FC-D8546B5D936E}" dt="2021-09-24T12:03:22.740" v="833" actId="20577"/>
        <pc:sldMkLst>
          <pc:docMk/>
          <pc:sldMk cId="2647673728" sldId="421"/>
        </pc:sldMkLst>
        <pc:spChg chg="mod">
          <ac:chgData name="Schneider, Douglas F" userId="fc8c8548-1e23-41c9-aa39-b6cc5c19fa49" providerId="ADAL" clId="{44B9C734-57F9-4F18-85FC-D8546B5D936E}" dt="2021-09-24T12:03:22.740" v="833" actId="20577"/>
          <ac:spMkLst>
            <pc:docMk/>
            <pc:sldMk cId="2647673728" sldId="421"/>
            <ac:spMk id="4" creationId="{94AD84D3-1AF6-40BF-A730-09ECA2DB0F0F}"/>
          </ac:spMkLst>
        </pc:spChg>
        <pc:picChg chg="add del">
          <ac:chgData name="Schneider, Douglas F" userId="fc8c8548-1e23-41c9-aa39-b6cc5c19fa49" providerId="ADAL" clId="{44B9C734-57F9-4F18-85FC-D8546B5D936E}" dt="2021-09-24T11:41:13.063" v="671" actId="22"/>
          <ac:picMkLst>
            <pc:docMk/>
            <pc:sldMk cId="2647673728" sldId="421"/>
            <ac:picMk id="5" creationId="{BE4872EE-9239-40D9-8B89-2E4E47CD0EBF}"/>
          </ac:picMkLst>
        </pc:picChg>
      </pc:sldChg>
    </pc:docChg>
  </pc:docChgLst>
  <pc:docChgLst>
    <pc:chgData name="Franceschini Mendoza, Miguel A" userId="7ec2403a-1072-4d68-9495-2ad076f99410" providerId="ADAL" clId="{7ABC77F8-335B-426E-ACB6-59E318FAB3F0}"/>
    <pc:docChg chg="undo redo custSel delSld modSld modMainMaster modSection">
      <pc:chgData name="Franceschini Mendoza, Miguel A" userId="7ec2403a-1072-4d68-9495-2ad076f99410" providerId="ADAL" clId="{7ABC77F8-335B-426E-ACB6-59E318FAB3F0}" dt="2021-07-29T14:56:51.929" v="618" actId="729"/>
      <pc:docMkLst>
        <pc:docMk/>
      </pc:docMkLst>
      <pc:sldChg chg="modSp mod">
        <pc:chgData name="Franceschini Mendoza, Miguel A" userId="7ec2403a-1072-4d68-9495-2ad076f99410" providerId="ADAL" clId="{7ABC77F8-335B-426E-ACB6-59E318FAB3F0}" dt="2021-07-26T14:55:45.672" v="68" actId="20577"/>
        <pc:sldMkLst>
          <pc:docMk/>
          <pc:sldMk cId="2500441858" sldId="256"/>
        </pc:sldMkLst>
        <pc:spChg chg="mod">
          <ac:chgData name="Franceschini Mendoza, Miguel A" userId="7ec2403a-1072-4d68-9495-2ad076f99410" providerId="ADAL" clId="{7ABC77F8-335B-426E-ACB6-59E318FAB3F0}" dt="2021-07-26T14:55:45.672" v="68" actId="20577"/>
          <ac:spMkLst>
            <pc:docMk/>
            <pc:sldMk cId="2500441858" sldId="256"/>
            <ac:spMk id="2" creationId="{512E6E1D-6252-40BE-AC10-2B11317EDB08}"/>
          </ac:spMkLst>
        </pc:spChg>
      </pc:sldChg>
      <pc:sldChg chg="setBg">
        <pc:chgData name="Franceschini Mendoza, Miguel A" userId="7ec2403a-1072-4d68-9495-2ad076f99410" providerId="ADAL" clId="{7ABC77F8-335B-426E-ACB6-59E318FAB3F0}" dt="2021-07-28T15:36:55.728" v="608"/>
        <pc:sldMkLst>
          <pc:docMk/>
          <pc:sldMk cId="1054178496" sldId="303"/>
        </pc:sldMkLst>
      </pc:sldChg>
      <pc:sldChg chg="mod modShow">
        <pc:chgData name="Franceschini Mendoza, Miguel A" userId="7ec2403a-1072-4d68-9495-2ad076f99410" providerId="ADAL" clId="{7ABC77F8-335B-426E-ACB6-59E318FAB3F0}" dt="2021-07-29T14:56:51.929" v="618" actId="729"/>
        <pc:sldMkLst>
          <pc:docMk/>
          <pc:sldMk cId="3785477794" sldId="316"/>
        </pc:sldMkLst>
      </pc:sldChg>
      <pc:sldChg chg="mod modShow">
        <pc:chgData name="Franceschini Mendoza, Miguel A" userId="7ec2403a-1072-4d68-9495-2ad076f99410" providerId="ADAL" clId="{7ABC77F8-335B-426E-ACB6-59E318FAB3F0}" dt="2021-07-29T14:56:24.779" v="612" actId="729"/>
        <pc:sldMkLst>
          <pc:docMk/>
          <pc:sldMk cId="2902740017" sldId="348"/>
        </pc:sldMkLst>
      </pc:sldChg>
      <pc:sldChg chg="addSp delSp modSp mod setBg">
        <pc:chgData name="Franceschini Mendoza, Miguel A" userId="7ec2403a-1072-4d68-9495-2ad076f99410" providerId="ADAL" clId="{7ABC77F8-335B-426E-ACB6-59E318FAB3F0}" dt="2021-07-28T15:36:55.728" v="608"/>
        <pc:sldMkLst>
          <pc:docMk/>
          <pc:sldMk cId="2977345228" sldId="389"/>
        </pc:sldMkLst>
        <pc:spChg chg="del">
          <ac:chgData name="Franceschini Mendoza, Miguel A" userId="7ec2403a-1072-4d68-9495-2ad076f99410" providerId="ADAL" clId="{7ABC77F8-335B-426E-ACB6-59E318FAB3F0}" dt="2021-07-27T15:34:06.382" v="80" actId="478"/>
          <ac:spMkLst>
            <pc:docMk/>
            <pc:sldMk cId="2977345228" sldId="389"/>
            <ac:spMk id="3" creationId="{4ABA9D47-7A14-4558-9A5B-1F9C12234E86}"/>
          </ac:spMkLst>
        </pc:spChg>
        <pc:spChg chg="add del mod">
          <ac:chgData name="Franceschini Mendoza, Miguel A" userId="7ec2403a-1072-4d68-9495-2ad076f99410" providerId="ADAL" clId="{7ABC77F8-335B-426E-ACB6-59E318FAB3F0}" dt="2021-07-27T15:33:34.195" v="74" actId="478"/>
          <ac:spMkLst>
            <pc:docMk/>
            <pc:sldMk cId="2977345228" sldId="389"/>
            <ac:spMk id="5" creationId="{EE3FFB09-3A08-411D-B2A0-52F1053DCCC3}"/>
          </ac:spMkLst>
        </pc:spChg>
        <pc:spChg chg="add del mod">
          <ac:chgData name="Franceschini Mendoza, Miguel A" userId="7ec2403a-1072-4d68-9495-2ad076f99410" providerId="ADAL" clId="{7ABC77F8-335B-426E-ACB6-59E318FAB3F0}" dt="2021-07-27T15:34:09.499" v="81" actId="478"/>
          <ac:spMkLst>
            <pc:docMk/>
            <pc:sldMk cId="2977345228" sldId="389"/>
            <ac:spMk id="8" creationId="{3E84A3C3-F0C2-43B6-BD2A-F1995A1755E2}"/>
          </ac:spMkLst>
        </pc:spChg>
        <pc:picChg chg="add del mod">
          <ac:chgData name="Franceschini Mendoza, Miguel A" userId="7ec2403a-1072-4d68-9495-2ad076f99410" providerId="ADAL" clId="{7ABC77F8-335B-426E-ACB6-59E318FAB3F0}" dt="2021-07-27T15:33:29.408" v="72" actId="478"/>
          <ac:picMkLst>
            <pc:docMk/>
            <pc:sldMk cId="2977345228" sldId="389"/>
            <ac:picMk id="4" creationId="{2A59D91B-0455-4C85-B961-9D3D60DC03FA}"/>
          </ac:picMkLst>
        </pc:picChg>
        <pc:picChg chg="add mod ord">
          <ac:chgData name="Franceschini Mendoza, Miguel A" userId="7ec2403a-1072-4d68-9495-2ad076f99410" providerId="ADAL" clId="{7ABC77F8-335B-426E-ACB6-59E318FAB3F0}" dt="2021-07-27T15:40:14.177" v="86" actId="14100"/>
          <ac:picMkLst>
            <pc:docMk/>
            <pc:sldMk cId="2977345228" sldId="389"/>
            <ac:picMk id="7" creationId="{1A52632D-9A89-4A72-9CB9-76F143CD702D}"/>
          </ac:picMkLst>
        </pc:picChg>
        <pc:picChg chg="del mod">
          <ac:chgData name="Franceschini Mendoza, Miguel A" userId="7ec2403a-1072-4d68-9495-2ad076f99410" providerId="ADAL" clId="{7ABC77F8-335B-426E-ACB6-59E318FAB3F0}" dt="2021-07-27T15:33:31.083" v="73" actId="478"/>
          <ac:picMkLst>
            <pc:docMk/>
            <pc:sldMk cId="2977345228" sldId="389"/>
            <ac:picMk id="2050" creationId="{57429B59-1E5B-4FC4-A87C-C333D597C435}"/>
          </ac:picMkLst>
        </pc:picChg>
      </pc:sldChg>
      <pc:sldChg chg="modSp">
        <pc:chgData name="Franceschini Mendoza, Miguel A" userId="7ec2403a-1072-4d68-9495-2ad076f99410" providerId="ADAL" clId="{7ABC77F8-335B-426E-ACB6-59E318FAB3F0}" dt="2021-07-29T14:56:38.478" v="616" actId="20577"/>
        <pc:sldMkLst>
          <pc:docMk/>
          <pc:sldMk cId="3212098320" sldId="391"/>
        </pc:sldMkLst>
        <pc:graphicFrameChg chg="mod">
          <ac:chgData name="Franceschini Mendoza, Miguel A" userId="7ec2403a-1072-4d68-9495-2ad076f99410" providerId="ADAL" clId="{7ABC77F8-335B-426E-ACB6-59E318FAB3F0}" dt="2021-07-29T14:56:38.478" v="616" actId="20577"/>
          <ac:graphicFrameMkLst>
            <pc:docMk/>
            <pc:sldMk cId="3212098320" sldId="391"/>
            <ac:graphicFrameMk id="7" creationId="{A81F4B5D-D058-41D2-975F-8F46790463B2}"/>
          </ac:graphicFrameMkLst>
        </pc:graphicFrameChg>
      </pc:sldChg>
      <pc:sldChg chg="modSp mod">
        <pc:chgData name="Franceschini Mendoza, Miguel A" userId="7ec2403a-1072-4d68-9495-2ad076f99410" providerId="ADAL" clId="{7ABC77F8-335B-426E-ACB6-59E318FAB3F0}" dt="2021-07-29T14:46:24.850" v="611" actId="14100"/>
        <pc:sldMkLst>
          <pc:docMk/>
          <pc:sldMk cId="317532795" sldId="393"/>
        </pc:sldMkLst>
        <pc:grpChg chg="mod">
          <ac:chgData name="Franceschini Mendoza, Miguel A" userId="7ec2403a-1072-4d68-9495-2ad076f99410" providerId="ADAL" clId="{7ABC77F8-335B-426E-ACB6-59E318FAB3F0}" dt="2021-07-29T14:46:22.131" v="610" actId="14100"/>
          <ac:grpSpMkLst>
            <pc:docMk/>
            <pc:sldMk cId="317532795" sldId="393"/>
            <ac:grpSpMk id="7" creationId="{34E61030-4C96-440C-AB70-6F03A754B011}"/>
          </ac:grpSpMkLst>
        </pc:grpChg>
        <pc:grpChg chg="mod">
          <ac:chgData name="Franceschini Mendoza, Miguel A" userId="7ec2403a-1072-4d68-9495-2ad076f99410" providerId="ADAL" clId="{7ABC77F8-335B-426E-ACB6-59E318FAB3F0}" dt="2021-07-29T14:46:24.850" v="611" actId="14100"/>
          <ac:grpSpMkLst>
            <pc:docMk/>
            <pc:sldMk cId="317532795" sldId="393"/>
            <ac:grpSpMk id="8" creationId="{FAB7490A-E8C4-4DC6-8573-D690A5865D06}"/>
          </ac:grpSpMkLst>
        </pc:grpChg>
      </pc:sldChg>
      <pc:sldChg chg="del">
        <pc:chgData name="Franceschini Mendoza, Miguel A" userId="7ec2403a-1072-4d68-9495-2ad076f99410" providerId="ADAL" clId="{7ABC77F8-335B-426E-ACB6-59E318FAB3F0}" dt="2021-07-29T14:44:58.776" v="609" actId="2696"/>
        <pc:sldMkLst>
          <pc:docMk/>
          <pc:sldMk cId="1258094635" sldId="394"/>
        </pc:sldMkLst>
      </pc:sldChg>
      <pc:sldChg chg="delSp modSp mod setBg delAnim modAnim">
        <pc:chgData name="Franceschini Mendoza, Miguel A" userId="7ec2403a-1072-4d68-9495-2ad076f99410" providerId="ADAL" clId="{7ABC77F8-335B-426E-ACB6-59E318FAB3F0}" dt="2021-07-28T15:36:55.728" v="608"/>
        <pc:sldMkLst>
          <pc:docMk/>
          <pc:sldMk cId="3079517365" sldId="397"/>
        </pc:sldMkLst>
        <pc:spChg chg="mod">
          <ac:chgData name="Franceschini Mendoza, Miguel A" userId="7ec2403a-1072-4d68-9495-2ad076f99410" providerId="ADAL" clId="{7ABC77F8-335B-426E-ACB6-59E318FAB3F0}" dt="2021-07-28T15:33:20.097" v="604" actId="14861"/>
          <ac:spMkLst>
            <pc:docMk/>
            <pc:sldMk cId="3079517365" sldId="397"/>
            <ac:spMk id="2" creationId="{512E6E1D-6252-40BE-AC10-2B11317EDB08}"/>
          </ac:spMkLst>
        </pc:spChg>
        <pc:spChg chg="del mod">
          <ac:chgData name="Franceschini Mendoza, Miguel A" userId="7ec2403a-1072-4d68-9495-2ad076f99410" providerId="ADAL" clId="{7ABC77F8-335B-426E-ACB6-59E318FAB3F0}" dt="2021-07-28T15:30:50.743" v="591" actId="478"/>
          <ac:spMkLst>
            <pc:docMk/>
            <pc:sldMk cId="3079517365" sldId="397"/>
            <ac:spMk id="3" creationId="{5F05F1DB-B808-4263-B2F6-209B4D4C5E70}"/>
          </ac:spMkLst>
        </pc:spChg>
      </pc:sldChg>
      <pc:sldMasterChg chg="setBg modSldLayout">
        <pc:chgData name="Franceschini Mendoza, Miguel A" userId="7ec2403a-1072-4d68-9495-2ad076f99410" providerId="ADAL" clId="{7ABC77F8-335B-426E-ACB6-59E318FAB3F0}" dt="2021-07-28T15:36:55.728" v="608"/>
        <pc:sldMasterMkLst>
          <pc:docMk/>
          <pc:sldMasterMk cId="0" sldId="2147483648"/>
        </pc:sldMasterMkLst>
        <pc:sldLayoutChg chg="setBg">
          <pc:chgData name="Franceschini Mendoza, Miguel A" userId="7ec2403a-1072-4d68-9495-2ad076f99410" providerId="ADAL" clId="{7ABC77F8-335B-426E-ACB6-59E318FAB3F0}" dt="2021-07-28T15:36:55.728" v="608"/>
          <pc:sldLayoutMkLst>
            <pc:docMk/>
            <pc:sldMasterMk cId="0" sldId="2147483648"/>
            <pc:sldLayoutMk cId="0" sldId="2147483649"/>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50"/>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51"/>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53"/>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54"/>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55"/>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57"/>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59"/>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0"/>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1"/>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2"/>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3"/>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4"/>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5"/>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6"/>
          </pc:sldLayoutMkLst>
        </pc:sldLayoutChg>
        <pc:sldLayoutChg chg="setBg">
          <pc:chgData name="Franceschini Mendoza, Miguel A" userId="7ec2403a-1072-4d68-9495-2ad076f99410" providerId="ADAL" clId="{7ABC77F8-335B-426E-ACB6-59E318FAB3F0}" dt="2021-07-28T15:36:55.728" v="608"/>
          <pc:sldLayoutMkLst>
            <pc:docMk/>
            <pc:sldMasterMk cId="0" sldId="2147483648"/>
            <pc:sldLayoutMk cId="0" sldId="2147483667"/>
          </pc:sldLayoutMkLst>
        </pc:sldLayoutChg>
      </pc:sldMasterChg>
    </pc:docChg>
  </pc:docChgLst>
  <pc:docChgLst>
    <pc:chgData name="Marval, Charlie" userId="14b4a1e6-1172-4001-8cad-1a4cf355bfbd" providerId="ADAL" clId="{90AA6262-56DB-495A-9D63-AA81FA8638B1}"/>
    <pc:docChg chg="undo custSel modSld">
      <pc:chgData name="Marval, Charlie" userId="14b4a1e6-1172-4001-8cad-1a4cf355bfbd" providerId="ADAL" clId="{90AA6262-56DB-495A-9D63-AA81FA8638B1}" dt="2021-09-08T15:26:47.038" v="46" actId="20577"/>
      <pc:docMkLst>
        <pc:docMk/>
      </pc:docMkLst>
      <pc:sldChg chg="modSp mod">
        <pc:chgData name="Marval, Charlie" userId="14b4a1e6-1172-4001-8cad-1a4cf355bfbd" providerId="ADAL" clId="{90AA6262-56DB-495A-9D63-AA81FA8638B1}" dt="2021-09-08T15:26:47.038" v="46" actId="20577"/>
        <pc:sldMkLst>
          <pc:docMk/>
          <pc:sldMk cId="3491303550" sldId="328"/>
        </pc:sldMkLst>
        <pc:spChg chg="mod">
          <ac:chgData name="Marval, Charlie" userId="14b4a1e6-1172-4001-8cad-1a4cf355bfbd" providerId="ADAL" clId="{90AA6262-56DB-495A-9D63-AA81FA8638B1}" dt="2021-09-08T15:26:47.038" v="46" actId="20577"/>
          <ac:spMkLst>
            <pc:docMk/>
            <pc:sldMk cId="3491303550" sldId="328"/>
            <ac:spMk id="3" creationId="{9B2B2A2E-5F44-4610-B41A-7231CB40DC79}"/>
          </ac:spMkLst>
        </pc:spChg>
      </pc:sldChg>
      <pc:sldChg chg="modSp mod">
        <pc:chgData name="Marval, Charlie" userId="14b4a1e6-1172-4001-8cad-1a4cf355bfbd" providerId="ADAL" clId="{90AA6262-56DB-495A-9D63-AA81FA8638B1}" dt="2021-09-08T15:19:46.928" v="21" actId="1076"/>
        <pc:sldMkLst>
          <pc:docMk/>
          <pc:sldMk cId="358119339" sldId="337"/>
        </pc:sldMkLst>
        <pc:spChg chg="mod">
          <ac:chgData name="Marval, Charlie" userId="14b4a1e6-1172-4001-8cad-1a4cf355bfbd" providerId="ADAL" clId="{90AA6262-56DB-495A-9D63-AA81FA8638B1}" dt="2021-09-08T15:19:46.928" v="21" actId="1076"/>
          <ac:spMkLst>
            <pc:docMk/>
            <pc:sldMk cId="358119339" sldId="337"/>
            <ac:spMk id="4" creationId="{125F3149-EEB7-4074-B8CF-AB6565AB5A55}"/>
          </ac:spMkLst>
        </pc:spChg>
      </pc:sldChg>
      <pc:sldChg chg="modSp mod">
        <pc:chgData name="Marval, Charlie" userId="14b4a1e6-1172-4001-8cad-1a4cf355bfbd" providerId="ADAL" clId="{90AA6262-56DB-495A-9D63-AA81FA8638B1}" dt="2021-09-08T15:14:48.598" v="7" actId="313"/>
        <pc:sldMkLst>
          <pc:docMk/>
          <pc:sldMk cId="2679332981" sldId="381"/>
        </pc:sldMkLst>
        <pc:spChg chg="mod">
          <ac:chgData name="Marval, Charlie" userId="14b4a1e6-1172-4001-8cad-1a4cf355bfbd" providerId="ADAL" clId="{90AA6262-56DB-495A-9D63-AA81FA8638B1}" dt="2021-09-08T15:14:48.598" v="7" actId="313"/>
          <ac:spMkLst>
            <pc:docMk/>
            <pc:sldMk cId="2679332981" sldId="381"/>
            <ac:spMk id="3" creationId="{9B2B2A2E-5F44-4610-B41A-7231CB40DC79}"/>
          </ac:spMkLst>
        </pc:spChg>
      </pc:sldChg>
      <pc:sldChg chg="modSp mod">
        <pc:chgData name="Marval, Charlie" userId="14b4a1e6-1172-4001-8cad-1a4cf355bfbd" providerId="ADAL" clId="{90AA6262-56DB-495A-9D63-AA81FA8638B1}" dt="2021-09-08T15:17:31.082" v="19" actId="20577"/>
        <pc:sldMkLst>
          <pc:docMk/>
          <pc:sldMk cId="1739984472" sldId="382"/>
        </pc:sldMkLst>
        <pc:spChg chg="mod">
          <ac:chgData name="Marval, Charlie" userId="14b4a1e6-1172-4001-8cad-1a4cf355bfbd" providerId="ADAL" clId="{90AA6262-56DB-495A-9D63-AA81FA8638B1}" dt="2021-09-08T15:17:31.082" v="19" actId="20577"/>
          <ac:spMkLst>
            <pc:docMk/>
            <pc:sldMk cId="1739984472" sldId="382"/>
            <ac:spMk id="3" creationId="{9B2B2A2E-5F44-4610-B41A-7231CB40DC79}"/>
          </ac:spMkLst>
        </pc:spChg>
      </pc:sldChg>
    </pc:docChg>
  </pc:docChgLst>
  <pc:docChgLst>
    <pc:chgData name="Marval, Charlie" userId="14b4a1e6-1172-4001-8cad-1a4cf355bfbd" providerId="ADAL" clId="{CC81E421-DADD-45EA-B011-120D38F11610}"/>
    <pc:docChg chg="undo custSel addSld delSld modSld modSection">
      <pc:chgData name="Marval, Charlie" userId="14b4a1e6-1172-4001-8cad-1a4cf355bfbd" providerId="ADAL" clId="{CC81E421-DADD-45EA-B011-120D38F11610}" dt="2021-07-27T15:07:43.145" v="163" actId="47"/>
      <pc:docMkLst>
        <pc:docMk/>
      </pc:docMkLst>
      <pc:sldChg chg="del">
        <pc:chgData name="Marval, Charlie" userId="14b4a1e6-1172-4001-8cad-1a4cf355bfbd" providerId="ADAL" clId="{CC81E421-DADD-45EA-B011-120D38F11610}" dt="2021-07-27T15:07:21.297" v="162" actId="47"/>
        <pc:sldMkLst>
          <pc:docMk/>
          <pc:sldMk cId="2500441858" sldId="256"/>
        </pc:sldMkLst>
      </pc:sldChg>
      <pc:sldChg chg="del">
        <pc:chgData name="Marval, Charlie" userId="14b4a1e6-1172-4001-8cad-1a4cf355bfbd" providerId="ADAL" clId="{CC81E421-DADD-45EA-B011-120D38F11610}" dt="2021-07-27T15:07:43.145" v="163" actId="47"/>
        <pc:sldMkLst>
          <pc:docMk/>
          <pc:sldMk cId="3208067549" sldId="395"/>
        </pc:sldMkLst>
      </pc:sldChg>
      <pc:sldChg chg="delSp modSp add mod setBg delDesignElem">
        <pc:chgData name="Marval, Charlie" userId="14b4a1e6-1172-4001-8cad-1a4cf355bfbd" providerId="ADAL" clId="{CC81E421-DADD-45EA-B011-120D38F11610}" dt="2021-07-27T15:06:50.255" v="161" actId="1035"/>
        <pc:sldMkLst>
          <pc:docMk/>
          <pc:sldMk cId="3079517365" sldId="397"/>
        </pc:sldMkLst>
        <pc:spChg chg="mod">
          <ac:chgData name="Marval, Charlie" userId="14b4a1e6-1172-4001-8cad-1a4cf355bfbd" providerId="ADAL" clId="{CC81E421-DADD-45EA-B011-120D38F11610}" dt="2021-07-27T15:06:50.255" v="161" actId="1035"/>
          <ac:spMkLst>
            <pc:docMk/>
            <pc:sldMk cId="3079517365" sldId="397"/>
            <ac:spMk id="2" creationId="{512E6E1D-6252-40BE-AC10-2B11317EDB08}"/>
          </ac:spMkLst>
        </pc:spChg>
        <pc:spChg chg="mod">
          <ac:chgData name="Marval, Charlie" userId="14b4a1e6-1172-4001-8cad-1a4cf355bfbd" providerId="ADAL" clId="{CC81E421-DADD-45EA-B011-120D38F11610}" dt="2021-07-27T15:06:16.398" v="110" actId="1036"/>
          <ac:spMkLst>
            <pc:docMk/>
            <pc:sldMk cId="3079517365" sldId="397"/>
            <ac:spMk id="3" creationId="{5F05F1DB-B808-4263-B2F6-209B4D4C5E70}"/>
          </ac:spMkLst>
        </pc:spChg>
        <pc:spChg chg="del">
          <ac:chgData name="Marval, Charlie" userId="14b4a1e6-1172-4001-8cad-1a4cf355bfbd" providerId="ADAL" clId="{CC81E421-DADD-45EA-B011-120D38F11610}" dt="2021-07-27T15:00:24.148" v="1"/>
          <ac:spMkLst>
            <pc:docMk/>
            <pc:sldMk cId="3079517365" sldId="397"/>
            <ac:spMk id="19" creationId="{2783C067-F8BF-4755-B516-8A0CD74CF60C}"/>
          </ac:spMkLst>
        </pc:spChg>
        <pc:spChg chg="del">
          <ac:chgData name="Marval, Charlie" userId="14b4a1e6-1172-4001-8cad-1a4cf355bfbd" providerId="ADAL" clId="{CC81E421-DADD-45EA-B011-120D38F11610}" dt="2021-07-27T15:00:24.148" v="1"/>
          <ac:spMkLst>
            <pc:docMk/>
            <pc:sldMk cId="3079517365" sldId="397"/>
            <ac:spMk id="21" creationId="{2ED796EC-E7FF-46DB-B912-FB08BF12AA6E}"/>
          </ac:spMkLst>
        </pc:spChg>
        <pc:spChg chg="del">
          <ac:chgData name="Marval, Charlie" userId="14b4a1e6-1172-4001-8cad-1a4cf355bfbd" providerId="ADAL" clId="{CC81E421-DADD-45EA-B011-120D38F11610}" dt="2021-07-27T15:00:24.148" v="1"/>
          <ac:spMkLst>
            <pc:docMk/>
            <pc:sldMk cId="3079517365" sldId="397"/>
            <ac:spMk id="23" creationId="{549A2DAB-B431-487D-95AD-BB0FECB49E57}"/>
          </ac:spMkLst>
        </pc:spChg>
        <pc:spChg chg="del">
          <ac:chgData name="Marval, Charlie" userId="14b4a1e6-1172-4001-8cad-1a4cf355bfbd" providerId="ADAL" clId="{CC81E421-DADD-45EA-B011-120D38F11610}" dt="2021-07-27T15:00:24.148" v="1"/>
          <ac:spMkLst>
            <pc:docMk/>
            <pc:sldMk cId="3079517365" sldId="397"/>
            <ac:spMk id="25" creationId="{0819F787-32B4-46A8-BC57-C6571BCEE243}"/>
          </ac:spMkLst>
        </pc:spChg>
        <pc:cxnChg chg="del">
          <ac:chgData name="Marval, Charlie" userId="14b4a1e6-1172-4001-8cad-1a4cf355bfbd" providerId="ADAL" clId="{CC81E421-DADD-45EA-B011-120D38F11610}" dt="2021-07-27T15:00:24.148" v="1"/>
          <ac:cxnSpMkLst>
            <pc:docMk/>
            <pc:sldMk cId="3079517365" sldId="397"/>
            <ac:cxnSpMk id="27" creationId="{C5ECDEE1-7093-418F-9CF5-24EEB115C1C1}"/>
          </ac:cxnSpMkLst>
        </pc:cxnChg>
        <pc:cxnChg chg="del">
          <ac:chgData name="Marval, Charlie" userId="14b4a1e6-1172-4001-8cad-1a4cf355bfbd" providerId="ADAL" clId="{CC81E421-DADD-45EA-B011-120D38F11610}" dt="2021-07-27T15:00:24.148" v="1"/>
          <ac:cxnSpMkLst>
            <pc:docMk/>
            <pc:sldMk cId="3079517365" sldId="397"/>
            <ac:cxnSpMk id="29" creationId="{045062AF-EB11-4651-BC4A-4DA21768DE8E}"/>
          </ac:cxnSpMkLst>
        </pc:cxnChg>
      </pc:sldChg>
    </pc:docChg>
  </pc:docChgLst>
  <pc:docChgLst>
    <pc:chgData name="Marval, Charlie" userId="14b4a1e6-1172-4001-8cad-1a4cf355bfbd" providerId="ADAL" clId="{E206006B-38A1-4D17-BFAB-C7C07257D909}"/>
    <pc:docChg chg="undo redo custSel addSld modSld modSection">
      <pc:chgData name="Marval, Charlie" userId="14b4a1e6-1172-4001-8cad-1a4cf355bfbd" providerId="ADAL" clId="{E206006B-38A1-4D17-BFAB-C7C07257D909}" dt="2021-10-01T15:16:45.412" v="1452" actId="478"/>
      <pc:docMkLst>
        <pc:docMk/>
      </pc:docMkLst>
      <pc:sldChg chg="addSp delSp modSp mod">
        <pc:chgData name="Marval, Charlie" userId="14b4a1e6-1172-4001-8cad-1a4cf355bfbd" providerId="ADAL" clId="{E206006B-38A1-4D17-BFAB-C7C07257D909}" dt="2021-10-01T15:11:13.404" v="1209" actId="478"/>
        <pc:sldMkLst>
          <pc:docMk/>
          <pc:sldMk cId="2751821635" sldId="327"/>
        </pc:sldMkLst>
        <pc:spChg chg="mod">
          <ac:chgData name="Marval, Charlie" userId="14b4a1e6-1172-4001-8cad-1a4cf355bfbd" providerId="ADAL" clId="{E206006B-38A1-4D17-BFAB-C7C07257D909}" dt="2021-10-01T15:09:06.506" v="1179" actId="20577"/>
          <ac:spMkLst>
            <pc:docMk/>
            <pc:sldMk cId="2751821635" sldId="327"/>
            <ac:spMk id="3" creationId="{9B2B2A2E-5F44-4610-B41A-7231CB40DC79}"/>
          </ac:spMkLst>
        </pc:spChg>
        <pc:spChg chg="add del mod">
          <ac:chgData name="Marval, Charlie" userId="14b4a1e6-1172-4001-8cad-1a4cf355bfbd" providerId="ADAL" clId="{E206006B-38A1-4D17-BFAB-C7C07257D909}" dt="2021-10-01T15:10:22.279" v="1191" actId="478"/>
          <ac:spMkLst>
            <pc:docMk/>
            <pc:sldMk cId="2751821635" sldId="327"/>
            <ac:spMk id="4" creationId="{1122A507-3B57-41F1-A6BA-DAE15588D898}"/>
          </ac:spMkLst>
        </pc:spChg>
        <pc:picChg chg="add del mod">
          <ac:chgData name="Marval, Charlie" userId="14b4a1e6-1172-4001-8cad-1a4cf355bfbd" providerId="ADAL" clId="{E206006B-38A1-4D17-BFAB-C7C07257D909}" dt="2021-10-01T15:11:13.404" v="1209" actId="478"/>
          <ac:picMkLst>
            <pc:docMk/>
            <pc:sldMk cId="2751821635" sldId="327"/>
            <ac:picMk id="6" creationId="{F5B2DE43-A185-4C7A-AF2D-FA0094D82CBC}"/>
          </ac:picMkLst>
        </pc:picChg>
      </pc:sldChg>
      <pc:sldChg chg="addSp delSp modSp mod">
        <pc:chgData name="Marval, Charlie" userId="14b4a1e6-1172-4001-8cad-1a4cf355bfbd" providerId="ADAL" clId="{E206006B-38A1-4D17-BFAB-C7C07257D909}" dt="2021-10-01T15:13:44.742" v="1330" actId="478"/>
        <pc:sldMkLst>
          <pc:docMk/>
          <pc:sldMk cId="3491303550" sldId="328"/>
        </pc:sldMkLst>
        <pc:spChg chg="mod">
          <ac:chgData name="Marval, Charlie" userId="14b4a1e6-1172-4001-8cad-1a4cf355bfbd" providerId="ADAL" clId="{E206006B-38A1-4D17-BFAB-C7C07257D909}" dt="2021-10-01T15:13:22.905" v="1326" actId="20577"/>
          <ac:spMkLst>
            <pc:docMk/>
            <pc:sldMk cId="3491303550" sldId="328"/>
            <ac:spMk id="3" creationId="{9B2B2A2E-5F44-4610-B41A-7231CB40DC79}"/>
          </ac:spMkLst>
        </pc:spChg>
        <pc:picChg chg="add del mod">
          <ac:chgData name="Marval, Charlie" userId="14b4a1e6-1172-4001-8cad-1a4cf355bfbd" providerId="ADAL" clId="{E206006B-38A1-4D17-BFAB-C7C07257D909}" dt="2021-10-01T15:13:41.742" v="1328" actId="478"/>
          <ac:picMkLst>
            <pc:docMk/>
            <pc:sldMk cId="3491303550" sldId="328"/>
            <ac:picMk id="5" creationId="{6CD0A48C-CFB1-41FF-AE2E-8E04B51376D5}"/>
          </ac:picMkLst>
        </pc:picChg>
        <pc:picChg chg="add del mod">
          <ac:chgData name="Marval, Charlie" userId="14b4a1e6-1172-4001-8cad-1a4cf355bfbd" providerId="ADAL" clId="{E206006B-38A1-4D17-BFAB-C7C07257D909}" dt="2021-10-01T15:13:44.742" v="1330" actId="478"/>
          <ac:picMkLst>
            <pc:docMk/>
            <pc:sldMk cId="3491303550" sldId="328"/>
            <ac:picMk id="6" creationId="{F8B55A67-3673-43A9-9B14-3D80AC422B80}"/>
          </ac:picMkLst>
        </pc:picChg>
      </pc:sldChg>
      <pc:sldChg chg="addSp delSp modSp mod">
        <pc:chgData name="Marval, Charlie" userId="14b4a1e6-1172-4001-8cad-1a4cf355bfbd" providerId="ADAL" clId="{E206006B-38A1-4D17-BFAB-C7C07257D909}" dt="2021-09-27T15:06:39.815" v="1110" actId="20577"/>
        <pc:sldMkLst>
          <pc:docMk/>
          <pc:sldMk cId="2247261157" sldId="332"/>
        </pc:sldMkLst>
        <pc:spChg chg="del mod">
          <ac:chgData name="Marval, Charlie" userId="14b4a1e6-1172-4001-8cad-1a4cf355bfbd" providerId="ADAL" clId="{E206006B-38A1-4D17-BFAB-C7C07257D909}" dt="2021-09-27T15:00:07.937" v="837" actId="478"/>
          <ac:spMkLst>
            <pc:docMk/>
            <pc:sldMk cId="2247261157" sldId="332"/>
            <ac:spMk id="3" creationId="{9B2B2A2E-5F44-4610-B41A-7231CB40DC79}"/>
          </ac:spMkLst>
        </pc:spChg>
        <pc:spChg chg="add del mod">
          <ac:chgData name="Marval, Charlie" userId="14b4a1e6-1172-4001-8cad-1a4cf355bfbd" providerId="ADAL" clId="{E206006B-38A1-4D17-BFAB-C7C07257D909}" dt="2021-09-27T15:00:12.215" v="838" actId="478"/>
          <ac:spMkLst>
            <pc:docMk/>
            <pc:sldMk cId="2247261157" sldId="332"/>
            <ac:spMk id="6" creationId="{8096791F-0E2F-4048-86A3-663502F37786}"/>
          </ac:spMkLst>
        </pc:spChg>
        <pc:spChg chg="del mod">
          <ac:chgData name="Marval, Charlie" userId="14b4a1e6-1172-4001-8cad-1a4cf355bfbd" providerId="ADAL" clId="{E206006B-38A1-4D17-BFAB-C7C07257D909}" dt="2021-09-27T15:05:44.009" v="1078" actId="478"/>
          <ac:spMkLst>
            <pc:docMk/>
            <pc:sldMk cId="2247261157" sldId="332"/>
            <ac:spMk id="9" creationId="{4A617648-A227-4692-AFE9-2CAD4A8142C2}"/>
          </ac:spMkLst>
        </pc:spChg>
        <pc:graphicFrameChg chg="add mod modGraphic">
          <ac:chgData name="Marval, Charlie" userId="14b4a1e6-1172-4001-8cad-1a4cf355bfbd" providerId="ADAL" clId="{E206006B-38A1-4D17-BFAB-C7C07257D909}" dt="2021-09-27T15:06:39.815" v="1110" actId="20577"/>
          <ac:graphicFrameMkLst>
            <pc:docMk/>
            <pc:sldMk cId="2247261157" sldId="332"/>
            <ac:graphicFrameMk id="4" creationId="{673F6027-A30E-470D-8268-A26CB5B35694}"/>
          </ac:graphicFrameMkLst>
        </pc:graphicFrameChg>
      </pc:sldChg>
      <pc:sldChg chg="modSp mod">
        <pc:chgData name="Marval, Charlie" userId="14b4a1e6-1172-4001-8cad-1a4cf355bfbd" providerId="ADAL" clId="{E206006B-38A1-4D17-BFAB-C7C07257D909}" dt="2021-09-29T15:08:33.471" v="1114" actId="313"/>
        <pc:sldMkLst>
          <pc:docMk/>
          <pc:sldMk cId="1680964418" sldId="333"/>
        </pc:sldMkLst>
        <pc:spChg chg="mod">
          <ac:chgData name="Marval, Charlie" userId="14b4a1e6-1172-4001-8cad-1a4cf355bfbd" providerId="ADAL" clId="{E206006B-38A1-4D17-BFAB-C7C07257D909}" dt="2021-09-29T15:08:33.471" v="1114" actId="313"/>
          <ac:spMkLst>
            <pc:docMk/>
            <pc:sldMk cId="1680964418" sldId="333"/>
            <ac:spMk id="3" creationId="{9B2B2A2E-5F44-4610-B41A-7231CB40DC79}"/>
          </ac:spMkLst>
        </pc:spChg>
      </pc:sldChg>
      <pc:sldChg chg="modSp mod">
        <pc:chgData name="Marval, Charlie" userId="14b4a1e6-1172-4001-8cad-1a4cf355bfbd" providerId="ADAL" clId="{E206006B-38A1-4D17-BFAB-C7C07257D909}" dt="2021-09-29T15:19:47.747" v="1121" actId="313"/>
        <pc:sldMkLst>
          <pc:docMk/>
          <pc:sldMk cId="358119339" sldId="337"/>
        </pc:sldMkLst>
        <pc:spChg chg="mod">
          <ac:chgData name="Marval, Charlie" userId="14b4a1e6-1172-4001-8cad-1a4cf355bfbd" providerId="ADAL" clId="{E206006B-38A1-4D17-BFAB-C7C07257D909}" dt="2021-09-29T15:19:47.747" v="1121" actId="313"/>
          <ac:spMkLst>
            <pc:docMk/>
            <pc:sldMk cId="358119339" sldId="337"/>
            <ac:spMk id="3" creationId="{9B2B2A2E-5F44-4610-B41A-7231CB40DC79}"/>
          </ac:spMkLst>
        </pc:spChg>
      </pc:sldChg>
      <pc:sldChg chg="modSp mod">
        <pc:chgData name="Marval, Charlie" userId="14b4a1e6-1172-4001-8cad-1a4cf355bfbd" providerId="ADAL" clId="{E206006B-38A1-4D17-BFAB-C7C07257D909}" dt="2021-09-29T15:20:18.532" v="1140" actId="313"/>
        <pc:sldMkLst>
          <pc:docMk/>
          <pc:sldMk cId="2015817259" sldId="338"/>
        </pc:sldMkLst>
        <pc:spChg chg="mod">
          <ac:chgData name="Marval, Charlie" userId="14b4a1e6-1172-4001-8cad-1a4cf355bfbd" providerId="ADAL" clId="{E206006B-38A1-4D17-BFAB-C7C07257D909}" dt="2021-09-29T15:20:02.876" v="1128" actId="313"/>
          <ac:spMkLst>
            <pc:docMk/>
            <pc:sldMk cId="2015817259" sldId="338"/>
            <ac:spMk id="3" creationId="{9B2B2A2E-5F44-4610-B41A-7231CB40DC79}"/>
          </ac:spMkLst>
        </pc:spChg>
        <pc:spChg chg="mod">
          <ac:chgData name="Marval, Charlie" userId="14b4a1e6-1172-4001-8cad-1a4cf355bfbd" providerId="ADAL" clId="{E206006B-38A1-4D17-BFAB-C7C07257D909}" dt="2021-09-29T15:20:18.532" v="1140" actId="313"/>
          <ac:spMkLst>
            <pc:docMk/>
            <pc:sldMk cId="2015817259" sldId="338"/>
            <ac:spMk id="4" creationId="{125F3149-EEB7-4074-B8CF-AB6565AB5A55}"/>
          </ac:spMkLst>
        </pc:spChg>
      </pc:sldChg>
      <pc:sldChg chg="modSp mod">
        <pc:chgData name="Marval, Charlie" userId="14b4a1e6-1172-4001-8cad-1a4cf355bfbd" providerId="ADAL" clId="{E206006B-38A1-4D17-BFAB-C7C07257D909}" dt="2021-09-29T15:20:27.246" v="1144" actId="313"/>
        <pc:sldMkLst>
          <pc:docMk/>
          <pc:sldMk cId="1097118311" sldId="339"/>
        </pc:sldMkLst>
        <pc:spChg chg="mod">
          <ac:chgData name="Marval, Charlie" userId="14b4a1e6-1172-4001-8cad-1a4cf355bfbd" providerId="ADAL" clId="{E206006B-38A1-4D17-BFAB-C7C07257D909}" dt="2021-09-29T15:20:27.246" v="1144" actId="313"/>
          <ac:spMkLst>
            <pc:docMk/>
            <pc:sldMk cId="1097118311" sldId="339"/>
            <ac:spMk id="3" creationId="{9B2B2A2E-5F44-4610-B41A-7231CB40DC79}"/>
          </ac:spMkLst>
        </pc:spChg>
        <pc:spChg chg="mod">
          <ac:chgData name="Marval, Charlie" userId="14b4a1e6-1172-4001-8cad-1a4cf355bfbd" providerId="ADAL" clId="{E206006B-38A1-4D17-BFAB-C7C07257D909}" dt="2021-09-27T14:46:53.854" v="365" actId="20577"/>
          <ac:spMkLst>
            <pc:docMk/>
            <pc:sldMk cId="1097118311" sldId="339"/>
            <ac:spMk id="4" creationId="{125F3149-EEB7-4074-B8CF-AB6565AB5A55}"/>
          </ac:spMkLst>
        </pc:spChg>
      </pc:sldChg>
      <pc:sldChg chg="addSp delSp modSp mod">
        <pc:chgData name="Marval, Charlie" userId="14b4a1e6-1172-4001-8cad-1a4cf355bfbd" providerId="ADAL" clId="{E206006B-38A1-4D17-BFAB-C7C07257D909}" dt="2021-10-01T15:14:59.571" v="1371" actId="478"/>
        <pc:sldMkLst>
          <pc:docMk/>
          <pc:sldMk cId="1739984472" sldId="382"/>
        </pc:sldMkLst>
        <pc:spChg chg="mod">
          <ac:chgData name="Marval, Charlie" userId="14b4a1e6-1172-4001-8cad-1a4cf355bfbd" providerId="ADAL" clId="{E206006B-38A1-4D17-BFAB-C7C07257D909}" dt="2021-10-01T15:14:48.328" v="1369" actId="20577"/>
          <ac:spMkLst>
            <pc:docMk/>
            <pc:sldMk cId="1739984472" sldId="382"/>
            <ac:spMk id="3" creationId="{9B2B2A2E-5F44-4610-B41A-7231CB40DC79}"/>
          </ac:spMkLst>
        </pc:spChg>
        <pc:picChg chg="add del mod">
          <ac:chgData name="Marval, Charlie" userId="14b4a1e6-1172-4001-8cad-1a4cf355bfbd" providerId="ADAL" clId="{E206006B-38A1-4D17-BFAB-C7C07257D909}" dt="2021-10-01T15:14:59.571" v="1371" actId="478"/>
          <ac:picMkLst>
            <pc:docMk/>
            <pc:sldMk cId="1739984472" sldId="382"/>
            <ac:picMk id="5" creationId="{D6FFD124-6CFD-4F1C-AA74-11F91C57EAFB}"/>
          </ac:picMkLst>
        </pc:picChg>
      </pc:sldChg>
      <pc:sldChg chg="addSp delSp modSp add mod">
        <pc:chgData name="Marval, Charlie" userId="14b4a1e6-1172-4001-8cad-1a4cf355bfbd" providerId="ADAL" clId="{E206006B-38A1-4D17-BFAB-C7C07257D909}" dt="2021-10-01T15:16:45.412" v="1452" actId="478"/>
        <pc:sldMkLst>
          <pc:docMk/>
          <pc:sldMk cId="563982578" sldId="422"/>
        </pc:sldMkLst>
        <pc:spChg chg="mod">
          <ac:chgData name="Marval, Charlie" userId="14b4a1e6-1172-4001-8cad-1a4cf355bfbd" providerId="ADAL" clId="{E206006B-38A1-4D17-BFAB-C7C07257D909}" dt="2021-10-01T15:16:30.964" v="1449" actId="20577"/>
          <ac:spMkLst>
            <pc:docMk/>
            <pc:sldMk cId="563982578" sldId="422"/>
            <ac:spMk id="3" creationId="{9B2B2A2E-5F44-4610-B41A-7231CB40DC79}"/>
          </ac:spMkLst>
        </pc:spChg>
        <pc:picChg chg="add del mod">
          <ac:chgData name="Marval, Charlie" userId="14b4a1e6-1172-4001-8cad-1a4cf355bfbd" providerId="ADAL" clId="{E206006B-38A1-4D17-BFAB-C7C07257D909}" dt="2021-10-01T15:16:42.452" v="1451" actId="478"/>
          <ac:picMkLst>
            <pc:docMk/>
            <pc:sldMk cId="563982578" sldId="422"/>
            <ac:picMk id="5" creationId="{D3EB1BF5-0E24-4645-B1A1-113B94286B81}"/>
          </ac:picMkLst>
        </pc:picChg>
        <pc:picChg chg="add del mod">
          <ac:chgData name="Marval, Charlie" userId="14b4a1e6-1172-4001-8cad-1a4cf355bfbd" providerId="ADAL" clId="{E206006B-38A1-4D17-BFAB-C7C07257D909}" dt="2021-10-01T15:16:45.412" v="1452" actId="478"/>
          <ac:picMkLst>
            <pc:docMk/>
            <pc:sldMk cId="563982578" sldId="422"/>
            <ac:picMk id="6" creationId="{BEEAC79D-90C8-4525-8DC9-28B40C739021}"/>
          </ac:picMkLst>
        </pc:picChg>
      </pc:sldChg>
      <pc:sldChg chg="add">
        <pc:chgData name="Marval, Charlie" userId="14b4a1e6-1172-4001-8cad-1a4cf355bfbd" providerId="ADAL" clId="{E206006B-38A1-4D17-BFAB-C7C07257D909}" dt="2021-10-01T15:11:08.038" v="1208"/>
        <pc:sldMkLst>
          <pc:docMk/>
          <pc:sldMk cId="768423302" sldId="423"/>
        </pc:sldMkLst>
      </pc:sldChg>
      <pc:sldChg chg="add">
        <pc:chgData name="Marval, Charlie" userId="14b4a1e6-1172-4001-8cad-1a4cf355bfbd" providerId="ADAL" clId="{E206006B-38A1-4D17-BFAB-C7C07257D909}" dt="2021-10-01T15:13:37.445" v="1327"/>
        <pc:sldMkLst>
          <pc:docMk/>
          <pc:sldMk cId="734582454" sldId="424"/>
        </pc:sldMkLst>
      </pc:sldChg>
      <pc:sldChg chg="add">
        <pc:chgData name="Marval, Charlie" userId="14b4a1e6-1172-4001-8cad-1a4cf355bfbd" providerId="ADAL" clId="{E206006B-38A1-4D17-BFAB-C7C07257D909}" dt="2021-10-01T15:14:54.282" v="1370"/>
        <pc:sldMkLst>
          <pc:docMk/>
          <pc:sldMk cId="2920731251" sldId="425"/>
        </pc:sldMkLst>
      </pc:sldChg>
      <pc:sldChg chg="add">
        <pc:chgData name="Marval, Charlie" userId="14b4a1e6-1172-4001-8cad-1a4cf355bfbd" providerId="ADAL" clId="{E206006B-38A1-4D17-BFAB-C7C07257D909}" dt="2021-10-01T15:16:38.702" v="1450"/>
        <pc:sldMkLst>
          <pc:docMk/>
          <pc:sldMk cId="1158351204" sldId="426"/>
        </pc:sldMkLst>
      </pc:sldChg>
    </pc:docChg>
  </pc:docChgLst>
  <pc:docChgLst>
    <pc:chgData name="Lieu, Ty" userId="cbc8bec6-bc1d-48ba-bbda-b51b0f6b8454" providerId="ADAL" clId="{950AC486-BE18-48C2-B61D-9B140FF2EF6D}"/>
    <pc:docChg chg="undo custSel addSld delSld modSld sldOrd modSection">
      <pc:chgData name="Lieu, Ty" userId="cbc8bec6-bc1d-48ba-bbda-b51b0f6b8454" providerId="ADAL" clId="{950AC486-BE18-48C2-B61D-9B140FF2EF6D}" dt="2021-07-29T15:26:11.663" v="501" actId="2696"/>
      <pc:docMkLst>
        <pc:docMk/>
      </pc:docMkLst>
      <pc:sldChg chg="modSp mod setBg">
        <pc:chgData name="Lieu, Ty" userId="cbc8bec6-bc1d-48ba-bbda-b51b0f6b8454" providerId="ADAL" clId="{950AC486-BE18-48C2-B61D-9B140FF2EF6D}" dt="2021-07-27T15:01:16.487" v="60"/>
        <pc:sldMkLst>
          <pc:docMk/>
          <pc:sldMk cId="2500441858" sldId="256"/>
        </pc:sldMkLst>
        <pc:spChg chg="mod">
          <ac:chgData name="Lieu, Ty" userId="cbc8bec6-bc1d-48ba-bbda-b51b0f6b8454" providerId="ADAL" clId="{950AC486-BE18-48C2-B61D-9B140FF2EF6D}" dt="2021-07-27T14:54:13.966" v="45" actId="20577"/>
          <ac:spMkLst>
            <pc:docMk/>
            <pc:sldMk cId="2500441858" sldId="256"/>
            <ac:spMk id="2" creationId="{512E6E1D-6252-40BE-AC10-2B11317EDB08}"/>
          </ac:spMkLst>
        </pc:spChg>
        <pc:spChg chg="mod">
          <ac:chgData name="Lieu, Ty" userId="cbc8bec6-bc1d-48ba-bbda-b51b0f6b8454" providerId="ADAL" clId="{950AC486-BE18-48C2-B61D-9B140FF2EF6D}" dt="2021-07-27T14:54:26.977" v="58" actId="20577"/>
          <ac:spMkLst>
            <pc:docMk/>
            <pc:sldMk cId="2500441858" sldId="256"/>
            <ac:spMk id="3" creationId="{5F05F1DB-B808-4263-B2F6-209B4D4C5E70}"/>
          </ac:spMkLst>
        </pc:spChg>
      </pc:sldChg>
      <pc:sldChg chg="modSp">
        <pc:chgData name="Lieu, Ty" userId="cbc8bec6-bc1d-48ba-bbda-b51b0f6b8454" providerId="ADAL" clId="{950AC486-BE18-48C2-B61D-9B140FF2EF6D}" dt="2021-07-27T15:17:05.827" v="174" actId="207"/>
        <pc:sldMkLst>
          <pc:docMk/>
          <pc:sldMk cId="885419368" sldId="312"/>
        </pc:sldMkLst>
        <pc:spChg chg="mod">
          <ac:chgData name="Lieu, Ty" userId="cbc8bec6-bc1d-48ba-bbda-b51b0f6b8454" providerId="ADAL" clId="{950AC486-BE18-48C2-B61D-9B140FF2EF6D}" dt="2021-07-27T15:17:05.827" v="174" actId="207"/>
          <ac:spMkLst>
            <pc:docMk/>
            <pc:sldMk cId="885419368" sldId="312"/>
            <ac:spMk id="4" creationId="{94AD84D3-1AF6-40BF-A730-09ECA2DB0F0F}"/>
          </ac:spMkLst>
        </pc:spChg>
      </pc:sldChg>
      <pc:sldChg chg="modSp mod">
        <pc:chgData name="Lieu, Ty" userId="cbc8bec6-bc1d-48ba-bbda-b51b0f6b8454" providerId="ADAL" clId="{950AC486-BE18-48C2-B61D-9B140FF2EF6D}" dt="2021-07-29T14:49:12.189" v="351" actId="1076"/>
        <pc:sldMkLst>
          <pc:docMk/>
          <pc:sldMk cId="2181711197" sldId="355"/>
        </pc:sldMkLst>
        <pc:spChg chg="mod">
          <ac:chgData name="Lieu, Ty" userId="cbc8bec6-bc1d-48ba-bbda-b51b0f6b8454" providerId="ADAL" clId="{950AC486-BE18-48C2-B61D-9B140FF2EF6D}" dt="2021-07-29T14:49:08.194" v="350" actId="1076"/>
          <ac:spMkLst>
            <pc:docMk/>
            <pc:sldMk cId="2181711197" sldId="355"/>
            <ac:spMk id="7" creationId="{DE73D70B-F911-48E2-A2A6-317E9442EC39}"/>
          </ac:spMkLst>
        </pc:spChg>
        <pc:picChg chg="mod">
          <ac:chgData name="Lieu, Ty" userId="cbc8bec6-bc1d-48ba-bbda-b51b0f6b8454" providerId="ADAL" clId="{950AC486-BE18-48C2-B61D-9B140FF2EF6D}" dt="2021-07-29T14:49:12.189" v="351" actId="1076"/>
          <ac:picMkLst>
            <pc:docMk/>
            <pc:sldMk cId="2181711197" sldId="355"/>
            <ac:picMk id="10" creationId="{3B1E59BA-F800-4572-9D23-A24089616E0E}"/>
          </ac:picMkLst>
        </pc:picChg>
        <pc:picChg chg="mod">
          <ac:chgData name="Lieu, Ty" userId="cbc8bec6-bc1d-48ba-bbda-b51b0f6b8454" providerId="ADAL" clId="{950AC486-BE18-48C2-B61D-9B140FF2EF6D}" dt="2021-07-29T14:45:56.134" v="347" actId="1076"/>
          <ac:picMkLst>
            <pc:docMk/>
            <pc:sldMk cId="2181711197" sldId="355"/>
            <ac:picMk id="13" creationId="{775FD8ED-B52B-49D4-B39A-190F997935C5}"/>
          </ac:picMkLst>
        </pc:picChg>
      </pc:sldChg>
      <pc:sldChg chg="modNotesTx">
        <pc:chgData name="Lieu, Ty" userId="cbc8bec6-bc1d-48ba-bbda-b51b0f6b8454" providerId="ADAL" clId="{950AC486-BE18-48C2-B61D-9B140FF2EF6D}" dt="2021-07-29T15:06:04.177" v="493" actId="12"/>
        <pc:sldMkLst>
          <pc:docMk/>
          <pc:sldMk cId="1177201385" sldId="357"/>
        </pc:sldMkLst>
      </pc:sldChg>
      <pc:sldChg chg="modNotesTx">
        <pc:chgData name="Lieu, Ty" userId="cbc8bec6-bc1d-48ba-bbda-b51b0f6b8454" providerId="ADAL" clId="{950AC486-BE18-48C2-B61D-9B140FF2EF6D}" dt="2021-07-29T15:02:37.100" v="422" actId="12"/>
        <pc:sldMkLst>
          <pc:docMk/>
          <pc:sldMk cId="1065558576" sldId="359"/>
        </pc:sldMkLst>
      </pc:sldChg>
      <pc:sldChg chg="modSp mod ord">
        <pc:chgData name="Lieu, Ty" userId="cbc8bec6-bc1d-48ba-bbda-b51b0f6b8454" providerId="ADAL" clId="{950AC486-BE18-48C2-B61D-9B140FF2EF6D}" dt="2021-07-29T15:07:39.011" v="500"/>
        <pc:sldMkLst>
          <pc:docMk/>
          <pc:sldMk cId="3213399150" sldId="374"/>
        </pc:sldMkLst>
        <pc:spChg chg="mod">
          <ac:chgData name="Lieu, Ty" userId="cbc8bec6-bc1d-48ba-bbda-b51b0f6b8454" providerId="ADAL" clId="{950AC486-BE18-48C2-B61D-9B140FF2EF6D}" dt="2021-07-29T15:07:13.766" v="498"/>
          <ac:spMkLst>
            <pc:docMk/>
            <pc:sldMk cId="3213399150" sldId="374"/>
            <ac:spMk id="3" creationId="{4ABA9D47-7A14-4558-9A5B-1F9C12234E86}"/>
          </ac:spMkLst>
        </pc:spChg>
      </pc:sldChg>
      <pc:sldChg chg="modSp mod">
        <pc:chgData name="Lieu, Ty" userId="cbc8bec6-bc1d-48ba-bbda-b51b0f6b8454" providerId="ADAL" clId="{950AC486-BE18-48C2-B61D-9B140FF2EF6D}" dt="2021-07-29T15:05:40.342" v="492" actId="6549"/>
        <pc:sldMkLst>
          <pc:docMk/>
          <pc:sldMk cId="1663479118" sldId="388"/>
        </pc:sldMkLst>
        <pc:spChg chg="mod">
          <ac:chgData name="Lieu, Ty" userId="cbc8bec6-bc1d-48ba-bbda-b51b0f6b8454" providerId="ADAL" clId="{950AC486-BE18-48C2-B61D-9B140FF2EF6D}" dt="2021-07-29T15:05:40.342" v="492" actId="6549"/>
          <ac:spMkLst>
            <pc:docMk/>
            <pc:sldMk cId="1663479118" sldId="388"/>
            <ac:spMk id="4" creationId="{94AD84D3-1AF6-40BF-A730-09ECA2DB0F0F}"/>
          </ac:spMkLst>
        </pc:spChg>
      </pc:sldChg>
      <pc:sldChg chg="delSp del mod">
        <pc:chgData name="Lieu, Ty" userId="cbc8bec6-bc1d-48ba-bbda-b51b0f6b8454" providerId="ADAL" clId="{950AC486-BE18-48C2-B61D-9B140FF2EF6D}" dt="2021-07-27T15:27:18.058" v="310" actId="2696"/>
        <pc:sldMkLst>
          <pc:docMk/>
          <pc:sldMk cId="3811918867" sldId="396"/>
        </pc:sldMkLst>
        <pc:picChg chg="del">
          <ac:chgData name="Lieu, Ty" userId="cbc8bec6-bc1d-48ba-bbda-b51b0f6b8454" providerId="ADAL" clId="{950AC486-BE18-48C2-B61D-9B140FF2EF6D}" dt="2021-07-27T15:26:57.577" v="307" actId="478"/>
          <ac:picMkLst>
            <pc:docMk/>
            <pc:sldMk cId="3811918867" sldId="396"/>
            <ac:picMk id="10" creationId="{6B843F50-5182-4663-92D8-0A15606B498D}"/>
          </ac:picMkLst>
        </pc:picChg>
      </pc:sldChg>
      <pc:sldChg chg="addSp delSp modSp add mod">
        <pc:chgData name="Lieu, Ty" userId="cbc8bec6-bc1d-48ba-bbda-b51b0f6b8454" providerId="ADAL" clId="{950AC486-BE18-48C2-B61D-9B140FF2EF6D}" dt="2021-07-27T15:51:57.275" v="341" actId="1076"/>
        <pc:sldMkLst>
          <pc:docMk/>
          <pc:sldMk cId="2021765715" sldId="398"/>
        </pc:sldMkLst>
        <pc:spChg chg="add mod topLvl">
          <ac:chgData name="Lieu, Ty" userId="cbc8bec6-bc1d-48ba-bbda-b51b0f6b8454" providerId="ADAL" clId="{950AC486-BE18-48C2-B61D-9B140FF2EF6D}" dt="2021-07-27T15:51:44.803" v="339" actId="164"/>
          <ac:spMkLst>
            <pc:docMk/>
            <pc:sldMk cId="2021765715" sldId="398"/>
            <ac:spMk id="2" creationId="{FA8A673D-9461-41CB-977D-2B0AE9224525}"/>
          </ac:spMkLst>
        </pc:spChg>
        <pc:spChg chg="del mod">
          <ac:chgData name="Lieu, Ty" userId="cbc8bec6-bc1d-48ba-bbda-b51b0f6b8454" providerId="ADAL" clId="{950AC486-BE18-48C2-B61D-9B140FF2EF6D}" dt="2021-07-27T15:23:23.752" v="292" actId="21"/>
          <ac:spMkLst>
            <pc:docMk/>
            <pc:sldMk cId="2021765715" sldId="398"/>
            <ac:spMk id="4" creationId="{DB74C283-115D-4C65-B16E-A0A5016373BC}"/>
          </ac:spMkLst>
        </pc:spChg>
        <pc:spChg chg="add mod topLvl">
          <ac:chgData name="Lieu, Ty" userId="cbc8bec6-bc1d-48ba-bbda-b51b0f6b8454" providerId="ADAL" clId="{950AC486-BE18-48C2-B61D-9B140FF2EF6D}" dt="2021-07-27T15:51:44.803" v="339" actId="164"/>
          <ac:spMkLst>
            <pc:docMk/>
            <pc:sldMk cId="2021765715" sldId="398"/>
            <ac:spMk id="6" creationId="{FE275DEF-B498-4B39-9A7C-D2AE03FBD6A2}"/>
          </ac:spMkLst>
        </pc:spChg>
        <pc:spChg chg="add mod topLvl">
          <ac:chgData name="Lieu, Ty" userId="cbc8bec6-bc1d-48ba-bbda-b51b0f6b8454" providerId="ADAL" clId="{950AC486-BE18-48C2-B61D-9B140FF2EF6D}" dt="2021-07-27T15:51:44.803" v="339" actId="164"/>
          <ac:spMkLst>
            <pc:docMk/>
            <pc:sldMk cId="2021765715" sldId="398"/>
            <ac:spMk id="7" creationId="{FE08C4CA-39CE-4DB8-A293-FA173A7E1161}"/>
          </ac:spMkLst>
        </pc:spChg>
        <pc:spChg chg="add mod topLvl">
          <ac:chgData name="Lieu, Ty" userId="cbc8bec6-bc1d-48ba-bbda-b51b0f6b8454" providerId="ADAL" clId="{950AC486-BE18-48C2-B61D-9B140FF2EF6D}" dt="2021-07-27T15:51:44.803" v="339" actId="164"/>
          <ac:spMkLst>
            <pc:docMk/>
            <pc:sldMk cId="2021765715" sldId="398"/>
            <ac:spMk id="8" creationId="{05CCF8CA-47CE-4E09-97D3-F76758CF26C3}"/>
          </ac:spMkLst>
        </pc:spChg>
        <pc:spChg chg="add mod topLvl">
          <ac:chgData name="Lieu, Ty" userId="cbc8bec6-bc1d-48ba-bbda-b51b0f6b8454" providerId="ADAL" clId="{950AC486-BE18-48C2-B61D-9B140FF2EF6D}" dt="2021-07-27T15:51:44.803" v="339" actId="164"/>
          <ac:spMkLst>
            <pc:docMk/>
            <pc:sldMk cId="2021765715" sldId="398"/>
            <ac:spMk id="9" creationId="{7839BDEF-AA8D-46F5-AAA8-DB065C65D4CA}"/>
          </ac:spMkLst>
        </pc:spChg>
        <pc:spChg chg="add mod topLvl">
          <ac:chgData name="Lieu, Ty" userId="cbc8bec6-bc1d-48ba-bbda-b51b0f6b8454" providerId="ADAL" clId="{950AC486-BE18-48C2-B61D-9B140FF2EF6D}" dt="2021-07-27T15:51:44.803" v="339" actId="164"/>
          <ac:spMkLst>
            <pc:docMk/>
            <pc:sldMk cId="2021765715" sldId="398"/>
            <ac:spMk id="11" creationId="{07E1EF6A-DBD0-41C0-92E0-6A45CF8A43FB}"/>
          </ac:spMkLst>
        </pc:spChg>
        <pc:spChg chg="add mod topLvl">
          <ac:chgData name="Lieu, Ty" userId="cbc8bec6-bc1d-48ba-bbda-b51b0f6b8454" providerId="ADAL" clId="{950AC486-BE18-48C2-B61D-9B140FF2EF6D}" dt="2021-07-27T15:51:44.803" v="339" actId="164"/>
          <ac:spMkLst>
            <pc:docMk/>
            <pc:sldMk cId="2021765715" sldId="398"/>
            <ac:spMk id="12" creationId="{080917E1-848E-492C-885B-29A414203F7A}"/>
          </ac:spMkLst>
        </pc:spChg>
        <pc:spChg chg="add mod topLvl">
          <ac:chgData name="Lieu, Ty" userId="cbc8bec6-bc1d-48ba-bbda-b51b0f6b8454" providerId="ADAL" clId="{950AC486-BE18-48C2-B61D-9B140FF2EF6D}" dt="2021-07-27T15:51:44.803" v="339" actId="164"/>
          <ac:spMkLst>
            <pc:docMk/>
            <pc:sldMk cId="2021765715" sldId="398"/>
            <ac:spMk id="13" creationId="{9C0A7FA4-AC39-4866-BDC0-3C1A01976040}"/>
          </ac:spMkLst>
        </pc:spChg>
        <pc:spChg chg="add mod topLvl">
          <ac:chgData name="Lieu, Ty" userId="cbc8bec6-bc1d-48ba-bbda-b51b0f6b8454" providerId="ADAL" clId="{950AC486-BE18-48C2-B61D-9B140FF2EF6D}" dt="2021-07-27T15:51:44.803" v="339" actId="164"/>
          <ac:spMkLst>
            <pc:docMk/>
            <pc:sldMk cId="2021765715" sldId="398"/>
            <ac:spMk id="15" creationId="{60523507-37D1-4599-A103-58BED7D90817}"/>
          </ac:spMkLst>
        </pc:spChg>
        <pc:spChg chg="add mod topLvl">
          <ac:chgData name="Lieu, Ty" userId="cbc8bec6-bc1d-48ba-bbda-b51b0f6b8454" providerId="ADAL" clId="{950AC486-BE18-48C2-B61D-9B140FF2EF6D}" dt="2021-07-27T15:51:44.803" v="339" actId="164"/>
          <ac:spMkLst>
            <pc:docMk/>
            <pc:sldMk cId="2021765715" sldId="398"/>
            <ac:spMk id="16" creationId="{E40D1B7C-234C-4485-98D9-883353DCC004}"/>
          </ac:spMkLst>
        </pc:spChg>
        <pc:spChg chg="add mod topLvl">
          <ac:chgData name="Lieu, Ty" userId="cbc8bec6-bc1d-48ba-bbda-b51b0f6b8454" providerId="ADAL" clId="{950AC486-BE18-48C2-B61D-9B140FF2EF6D}" dt="2021-07-27T15:51:44.803" v="339" actId="164"/>
          <ac:spMkLst>
            <pc:docMk/>
            <pc:sldMk cId="2021765715" sldId="398"/>
            <ac:spMk id="17" creationId="{B9E1D406-6F59-428B-A0DF-48E2222C324E}"/>
          </ac:spMkLst>
        </pc:spChg>
        <pc:spChg chg="add mod topLvl">
          <ac:chgData name="Lieu, Ty" userId="cbc8bec6-bc1d-48ba-bbda-b51b0f6b8454" providerId="ADAL" clId="{950AC486-BE18-48C2-B61D-9B140FF2EF6D}" dt="2021-07-27T15:51:44.803" v="339" actId="164"/>
          <ac:spMkLst>
            <pc:docMk/>
            <pc:sldMk cId="2021765715" sldId="398"/>
            <ac:spMk id="18" creationId="{F8DD7F73-E85E-4747-81EC-C927597BB71B}"/>
          </ac:spMkLst>
        </pc:spChg>
        <pc:spChg chg="add mod topLvl">
          <ac:chgData name="Lieu, Ty" userId="cbc8bec6-bc1d-48ba-bbda-b51b0f6b8454" providerId="ADAL" clId="{950AC486-BE18-48C2-B61D-9B140FF2EF6D}" dt="2021-07-27T15:51:44.803" v="339" actId="164"/>
          <ac:spMkLst>
            <pc:docMk/>
            <pc:sldMk cId="2021765715" sldId="398"/>
            <ac:spMk id="19" creationId="{321E1054-EECB-41ED-94AB-C0135F962DA5}"/>
          </ac:spMkLst>
        </pc:spChg>
        <pc:grpChg chg="add mod">
          <ac:chgData name="Lieu, Ty" userId="cbc8bec6-bc1d-48ba-bbda-b51b0f6b8454" providerId="ADAL" clId="{950AC486-BE18-48C2-B61D-9B140FF2EF6D}" dt="2021-07-27T15:51:57.275" v="341" actId="1076"/>
          <ac:grpSpMkLst>
            <pc:docMk/>
            <pc:sldMk cId="2021765715" sldId="398"/>
            <ac:grpSpMk id="3" creationId="{EA628160-BB75-47B1-826A-4D2E9644E758}"/>
          </ac:grpSpMkLst>
        </pc:grpChg>
        <pc:grpChg chg="add del mod">
          <ac:chgData name="Lieu, Ty" userId="cbc8bec6-bc1d-48ba-bbda-b51b0f6b8454" providerId="ADAL" clId="{950AC486-BE18-48C2-B61D-9B140FF2EF6D}" dt="2021-07-27T15:48:09.192" v="313" actId="165"/>
          <ac:grpSpMkLst>
            <pc:docMk/>
            <pc:sldMk cId="2021765715" sldId="398"/>
            <ac:grpSpMk id="5" creationId="{69E51AC9-4D79-4769-829F-B432DC3E2041}"/>
          </ac:grpSpMkLst>
        </pc:grpChg>
        <pc:picChg chg="mod topLvl">
          <ac:chgData name="Lieu, Ty" userId="cbc8bec6-bc1d-48ba-bbda-b51b0f6b8454" providerId="ADAL" clId="{950AC486-BE18-48C2-B61D-9B140FF2EF6D}" dt="2021-07-27T15:51:44.803" v="339" actId="164"/>
          <ac:picMkLst>
            <pc:docMk/>
            <pc:sldMk cId="2021765715" sldId="398"/>
            <ac:picMk id="10" creationId="{6B843F50-5182-4663-92D8-0A15606B498D}"/>
          </ac:picMkLst>
        </pc:picChg>
        <pc:picChg chg="add del mod">
          <ac:chgData name="Lieu, Ty" userId="cbc8bec6-bc1d-48ba-bbda-b51b0f6b8454" providerId="ADAL" clId="{950AC486-BE18-48C2-B61D-9B140FF2EF6D}" dt="2021-07-27T15:20:06.688" v="208" actId="478"/>
          <ac:picMkLst>
            <pc:docMk/>
            <pc:sldMk cId="2021765715" sldId="398"/>
            <ac:picMk id="14" creationId="{F0CF891D-78B0-41E2-8C6D-1E23265EC6FD}"/>
          </ac:picMkLst>
        </pc:picChg>
      </pc:sldChg>
      <pc:sldChg chg="modSp add">
        <pc:chgData name="Lieu, Ty" userId="cbc8bec6-bc1d-48ba-bbda-b51b0f6b8454" providerId="ADAL" clId="{950AC486-BE18-48C2-B61D-9B140FF2EF6D}" dt="2021-07-27T15:27:14.053" v="309"/>
        <pc:sldMkLst>
          <pc:docMk/>
          <pc:sldMk cId="1440012093" sldId="399"/>
        </pc:sldMkLst>
        <pc:spChg chg="mod">
          <ac:chgData name="Lieu, Ty" userId="cbc8bec6-bc1d-48ba-bbda-b51b0f6b8454" providerId="ADAL" clId="{950AC486-BE18-48C2-B61D-9B140FF2EF6D}" dt="2021-07-27T15:27:14.053" v="309"/>
          <ac:spMkLst>
            <pc:docMk/>
            <pc:sldMk cId="1440012093" sldId="399"/>
            <ac:spMk id="4" creationId="{BC0950E3-B429-4D90-AB64-459D6E1C8EC7}"/>
          </ac:spMkLst>
        </pc:spChg>
      </pc:sldChg>
      <pc:sldChg chg="add del">
        <pc:chgData name="Lieu, Ty" userId="cbc8bec6-bc1d-48ba-bbda-b51b0f6b8454" providerId="ADAL" clId="{950AC486-BE18-48C2-B61D-9B140FF2EF6D}" dt="2021-07-27T15:26:29.635" v="306" actId="2696"/>
        <pc:sldMkLst>
          <pc:docMk/>
          <pc:sldMk cId="3468864686" sldId="399"/>
        </pc:sldMkLst>
      </pc:sldChg>
      <pc:sldChg chg="add del">
        <pc:chgData name="Lieu, Ty" userId="cbc8bec6-bc1d-48ba-bbda-b51b0f6b8454" providerId="ADAL" clId="{950AC486-BE18-48C2-B61D-9B140FF2EF6D}" dt="2021-07-29T15:26:11.663" v="501" actId="2696"/>
        <pc:sldMkLst>
          <pc:docMk/>
          <pc:sldMk cId="1819735315" sldId="400"/>
        </pc:sldMkLst>
      </pc:sldChg>
    </pc:docChg>
  </pc:docChgLst>
  <pc:docChgLst>
    <pc:chgData name="Schneider, Douglas F" userId="fc8c8548-1e23-41c9-aa39-b6cc5c19fa49" providerId="ADAL" clId="{B9DAE630-A8E2-4B30-90D6-FEA350D89D53}"/>
    <pc:docChg chg="custSel addSld modSld modSection">
      <pc:chgData name="Schneider, Douglas F" userId="fc8c8548-1e23-41c9-aa39-b6cc5c19fa49" providerId="ADAL" clId="{B9DAE630-A8E2-4B30-90D6-FEA350D89D53}" dt="2021-09-07T14:29:20.685" v="124" actId="5793"/>
      <pc:docMkLst>
        <pc:docMk/>
      </pc:docMkLst>
      <pc:sldChg chg="modSp mod">
        <pc:chgData name="Schneider, Douglas F" userId="fc8c8548-1e23-41c9-aa39-b6cc5c19fa49" providerId="ADAL" clId="{B9DAE630-A8E2-4B30-90D6-FEA350D89D53}" dt="2021-09-01T15:59:05.674" v="108" actId="6549"/>
        <pc:sldMkLst>
          <pc:docMk/>
          <pc:sldMk cId="885419368" sldId="312"/>
        </pc:sldMkLst>
        <pc:spChg chg="mod">
          <ac:chgData name="Schneider, Douglas F" userId="fc8c8548-1e23-41c9-aa39-b6cc5c19fa49" providerId="ADAL" clId="{B9DAE630-A8E2-4B30-90D6-FEA350D89D53}" dt="2021-09-01T15:59:05.674" v="108" actId="6549"/>
          <ac:spMkLst>
            <pc:docMk/>
            <pc:sldMk cId="885419368" sldId="312"/>
            <ac:spMk id="4" creationId="{94AD84D3-1AF6-40BF-A730-09ECA2DB0F0F}"/>
          </ac:spMkLst>
        </pc:spChg>
      </pc:sldChg>
      <pc:sldChg chg="modSp mod">
        <pc:chgData name="Schneider, Douglas F" userId="fc8c8548-1e23-41c9-aa39-b6cc5c19fa49" providerId="ADAL" clId="{B9DAE630-A8E2-4B30-90D6-FEA350D89D53}" dt="2021-09-07T14:29:01.002" v="122" actId="15"/>
        <pc:sldMkLst>
          <pc:docMk/>
          <pc:sldMk cId="735298814" sldId="313"/>
        </pc:sldMkLst>
        <pc:spChg chg="mod">
          <ac:chgData name="Schneider, Douglas F" userId="fc8c8548-1e23-41c9-aa39-b6cc5c19fa49" providerId="ADAL" clId="{B9DAE630-A8E2-4B30-90D6-FEA350D89D53}" dt="2021-09-07T14:29:01.002" v="122" actId="15"/>
          <ac:spMkLst>
            <pc:docMk/>
            <pc:sldMk cId="735298814" sldId="313"/>
            <ac:spMk id="4" creationId="{94AD84D3-1AF6-40BF-A730-09ECA2DB0F0F}"/>
          </ac:spMkLst>
        </pc:spChg>
      </pc:sldChg>
      <pc:sldChg chg="modSp mod">
        <pc:chgData name="Schneider, Douglas F" userId="fc8c8548-1e23-41c9-aa39-b6cc5c19fa49" providerId="ADAL" clId="{B9DAE630-A8E2-4B30-90D6-FEA350D89D53}" dt="2021-09-07T14:29:20.685" v="124" actId="5793"/>
        <pc:sldMkLst>
          <pc:docMk/>
          <pc:sldMk cId="3595111605" sldId="364"/>
        </pc:sldMkLst>
        <pc:spChg chg="mod">
          <ac:chgData name="Schneider, Douglas F" userId="fc8c8548-1e23-41c9-aa39-b6cc5c19fa49" providerId="ADAL" clId="{B9DAE630-A8E2-4B30-90D6-FEA350D89D53}" dt="2021-09-07T14:29:20.685" v="124" actId="5793"/>
          <ac:spMkLst>
            <pc:docMk/>
            <pc:sldMk cId="3595111605" sldId="364"/>
            <ac:spMk id="4" creationId="{94AD84D3-1AF6-40BF-A730-09ECA2DB0F0F}"/>
          </ac:spMkLst>
        </pc:spChg>
      </pc:sldChg>
      <pc:sldChg chg="addSp delSp modSp new mod">
        <pc:chgData name="Schneider, Douglas F" userId="fc8c8548-1e23-41c9-aa39-b6cc5c19fa49" providerId="ADAL" clId="{B9DAE630-A8E2-4B30-90D6-FEA350D89D53}" dt="2021-07-27T15:00:28.963" v="76" actId="1076"/>
        <pc:sldMkLst>
          <pc:docMk/>
          <pc:sldMk cId="3811918867" sldId="396"/>
        </pc:sldMkLst>
        <pc:spChg chg="del">
          <ac:chgData name="Schneider, Douglas F" userId="fc8c8548-1e23-41c9-aa39-b6cc5c19fa49" providerId="ADAL" clId="{B9DAE630-A8E2-4B30-90D6-FEA350D89D53}" dt="2021-07-27T14:54:23.012" v="1"/>
          <ac:spMkLst>
            <pc:docMk/>
            <pc:sldMk cId="3811918867" sldId="396"/>
            <ac:spMk id="2" creationId="{6233F513-14C6-43CD-873E-1F90B324B73D}"/>
          </ac:spMkLst>
        </pc:spChg>
        <pc:spChg chg="del">
          <ac:chgData name="Schneider, Douglas F" userId="fc8c8548-1e23-41c9-aa39-b6cc5c19fa49" providerId="ADAL" clId="{B9DAE630-A8E2-4B30-90D6-FEA350D89D53}" dt="2021-07-27T14:54:23.012" v="1"/>
          <ac:spMkLst>
            <pc:docMk/>
            <pc:sldMk cId="3811918867" sldId="396"/>
            <ac:spMk id="3" creationId="{038F7FB3-86C2-42D9-8283-1B6F7A2B3F30}"/>
          </ac:spMkLst>
        </pc:spChg>
        <pc:spChg chg="add mod">
          <ac:chgData name="Schneider, Douglas F" userId="fc8c8548-1e23-41c9-aa39-b6cc5c19fa49" providerId="ADAL" clId="{B9DAE630-A8E2-4B30-90D6-FEA350D89D53}" dt="2021-07-27T14:54:44.569" v="57" actId="20577"/>
          <ac:spMkLst>
            <pc:docMk/>
            <pc:sldMk cId="3811918867" sldId="396"/>
            <ac:spMk id="4" creationId="{DB74C283-115D-4C65-B16E-A0A5016373BC}"/>
          </ac:spMkLst>
        </pc:spChg>
        <pc:spChg chg="add del mod">
          <ac:chgData name="Schneider, Douglas F" userId="fc8c8548-1e23-41c9-aa39-b6cc5c19fa49" providerId="ADAL" clId="{B9DAE630-A8E2-4B30-90D6-FEA350D89D53}" dt="2021-07-27T14:56:48.437" v="58"/>
          <ac:spMkLst>
            <pc:docMk/>
            <pc:sldMk cId="3811918867" sldId="396"/>
            <ac:spMk id="5" creationId="{1A2F54F2-59FE-441E-B239-C849F14233DB}"/>
          </ac:spMkLst>
        </pc:spChg>
        <pc:spChg chg="add del mod">
          <ac:chgData name="Schneider, Douglas F" userId="fc8c8548-1e23-41c9-aa39-b6cc5c19fa49" providerId="ADAL" clId="{B9DAE630-A8E2-4B30-90D6-FEA350D89D53}" dt="2021-07-27T14:59:49.176" v="69" actId="21"/>
          <ac:spMkLst>
            <pc:docMk/>
            <pc:sldMk cId="3811918867" sldId="396"/>
            <ac:spMk id="9" creationId="{1A31BDC0-C737-496E-A488-548EB1415473}"/>
          </ac:spMkLst>
        </pc:spChg>
        <pc:picChg chg="add del mod">
          <ac:chgData name="Schneider, Douglas F" userId="fc8c8548-1e23-41c9-aa39-b6cc5c19fa49" providerId="ADAL" clId="{B9DAE630-A8E2-4B30-90D6-FEA350D89D53}" dt="2021-07-27T14:59:42.667" v="67" actId="478"/>
          <ac:picMkLst>
            <pc:docMk/>
            <pc:sldMk cId="3811918867" sldId="396"/>
            <ac:picMk id="7" creationId="{04E872F9-A919-4637-8F9E-FC5ED35F6753}"/>
          </ac:picMkLst>
        </pc:picChg>
        <pc:picChg chg="add mod">
          <ac:chgData name="Schneider, Douglas F" userId="fc8c8548-1e23-41c9-aa39-b6cc5c19fa49" providerId="ADAL" clId="{B9DAE630-A8E2-4B30-90D6-FEA350D89D53}" dt="2021-07-27T15:00:28.963" v="76" actId="1076"/>
          <ac:picMkLst>
            <pc:docMk/>
            <pc:sldMk cId="3811918867" sldId="396"/>
            <ac:picMk id="10" creationId="{6B843F50-5182-4663-92D8-0A15606B498D}"/>
          </ac:picMkLst>
        </pc:picChg>
      </pc:sldChg>
    </pc:docChg>
  </pc:docChgLst>
  <pc:docChgLst>
    <pc:chgData name="Franceschini Mendoza, Miguel A" userId="f8cdef31-a31e-4b4a-93e4-5f571e91255a_1:live.com:0003BFFDFF45CE6D" providerId="ADAL" clId="{95FE94EF-96F1-41D0-88B3-D06DF7370699}"/>
    <pc:docChg chg="modSld">
      <pc:chgData name="Franceschini Mendoza, Miguel A" userId="f8cdef31-a31e-4b4a-93e4-5f571e91255a_1:live.com:0003BFFDFF45CE6D" providerId="ADAL" clId="{95FE94EF-96F1-41D0-88B3-D06DF7370699}" dt="2021-08-25T14:55:08.025" v="12" actId="729"/>
      <pc:docMkLst>
        <pc:docMk/>
      </pc:docMkLst>
      <pc:sldChg chg="modSp mod">
        <pc:chgData name="Franceschini Mendoza, Miguel A" userId="f8cdef31-a31e-4b4a-93e4-5f571e91255a_1:live.com:0003BFFDFF45CE6D" providerId="ADAL" clId="{95FE94EF-96F1-41D0-88B3-D06DF7370699}" dt="2021-08-25T14:54:59.455" v="11" actId="20577"/>
        <pc:sldMkLst>
          <pc:docMk/>
          <pc:sldMk cId="4189099512" sldId="390"/>
        </pc:sldMkLst>
        <pc:spChg chg="mod">
          <ac:chgData name="Franceschini Mendoza, Miguel A" userId="f8cdef31-a31e-4b4a-93e4-5f571e91255a_1:live.com:0003BFFDFF45CE6D" providerId="ADAL" clId="{95FE94EF-96F1-41D0-88B3-D06DF7370699}" dt="2021-08-25T14:54:59.455" v="11" actId="20577"/>
          <ac:spMkLst>
            <pc:docMk/>
            <pc:sldMk cId="4189099512" sldId="390"/>
            <ac:spMk id="2" creationId="{30C031CA-A837-4126-B644-7D20786D4A69}"/>
          </ac:spMkLst>
        </pc:spChg>
      </pc:sldChg>
      <pc:sldChg chg="mod modShow">
        <pc:chgData name="Franceschini Mendoza, Miguel A" userId="f8cdef31-a31e-4b4a-93e4-5f571e91255a_1:live.com:0003BFFDFF45CE6D" providerId="ADAL" clId="{95FE94EF-96F1-41D0-88B3-D06DF7370699}" dt="2021-08-25T14:55:08.025" v="12" actId="729"/>
        <pc:sldMkLst>
          <pc:docMk/>
          <pc:sldMk cId="3212098320" sldId="391"/>
        </pc:sldMkLst>
      </pc:sldChg>
      <pc:sldChg chg="mod modShow">
        <pc:chgData name="Franceschini Mendoza, Miguel A" userId="f8cdef31-a31e-4b4a-93e4-5f571e91255a_1:live.com:0003BFFDFF45CE6D" providerId="ADAL" clId="{95FE94EF-96F1-41D0-88B3-D06DF7370699}" dt="2021-08-25T14:54:16.426" v="0" actId="729"/>
        <pc:sldMkLst>
          <pc:docMk/>
          <pc:sldMk cId="1823569059" sldId="39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0AA32-E28A-4B9B-819B-0FA75CCDD30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5C317F6-E2E3-445A-8FAC-823531159E43}">
      <dgm:prSet custT="1"/>
      <dgm:spPr>
        <a:solidFill>
          <a:schemeClr val="accent1"/>
        </a:solidFill>
      </dgm:spPr>
      <dgm:t>
        <a:bodyPr/>
        <a:lstStyle/>
        <a:p>
          <a:r>
            <a:rPr lang="en-US" sz="2000" b="0" i="0" dirty="0"/>
            <a:t>Exchange Wallets</a:t>
          </a:r>
          <a:endParaRPr lang="en-US" sz="2000" dirty="0"/>
        </a:p>
      </dgm:t>
    </dgm:pt>
    <dgm:pt modelId="{42AF432B-1997-474A-949C-B69EBDEE6A91}" type="parTrans" cxnId="{315AAA58-72AF-44C0-B291-3D614986511E}">
      <dgm:prSet/>
      <dgm:spPr/>
      <dgm:t>
        <a:bodyPr/>
        <a:lstStyle/>
        <a:p>
          <a:endParaRPr lang="en-US"/>
        </a:p>
      </dgm:t>
    </dgm:pt>
    <dgm:pt modelId="{5CBC8C44-D5D3-4029-B454-C2A89B3D3702}" type="sibTrans" cxnId="{315AAA58-72AF-44C0-B291-3D614986511E}">
      <dgm:prSet/>
      <dgm:spPr/>
      <dgm:t>
        <a:bodyPr/>
        <a:lstStyle/>
        <a:p>
          <a:endParaRPr lang="en-US"/>
        </a:p>
      </dgm:t>
    </dgm:pt>
    <dgm:pt modelId="{1F194DD2-A141-4938-B90A-619394AEF7E4}">
      <dgm:prSet custT="1"/>
      <dgm:spPr/>
      <dgm:t>
        <a:bodyPr/>
        <a:lstStyle/>
        <a:p>
          <a:pPr>
            <a:buFont typeface="+mj-lt"/>
            <a:buAutoNum type="arabicPeriod"/>
          </a:pPr>
          <a:r>
            <a:rPr lang="en-US" sz="1600" b="0" i="0" dirty="0" err="1"/>
            <a:t>Binance</a:t>
          </a:r>
          <a:r>
            <a:rPr lang="en-US" sz="1600" b="0" i="0" dirty="0"/>
            <a:t>, Coinbase, Crypto.com</a:t>
          </a:r>
          <a:endParaRPr lang="en-US" sz="1600" dirty="0"/>
        </a:p>
      </dgm:t>
    </dgm:pt>
    <dgm:pt modelId="{29413AB3-32F5-486F-BBC9-95A2BA52DB27}" type="parTrans" cxnId="{F4165974-035F-4495-A9A9-7EFC18AC44B6}">
      <dgm:prSet/>
      <dgm:spPr/>
      <dgm:t>
        <a:bodyPr/>
        <a:lstStyle/>
        <a:p>
          <a:endParaRPr lang="en-US"/>
        </a:p>
      </dgm:t>
    </dgm:pt>
    <dgm:pt modelId="{6B3D65E2-794F-4004-992F-335D4187F205}" type="sibTrans" cxnId="{F4165974-035F-4495-A9A9-7EFC18AC44B6}">
      <dgm:prSet/>
      <dgm:spPr/>
      <dgm:t>
        <a:bodyPr/>
        <a:lstStyle/>
        <a:p>
          <a:endParaRPr lang="en-US"/>
        </a:p>
      </dgm:t>
    </dgm:pt>
    <dgm:pt modelId="{532D89EA-97B7-4DB6-BFFF-65D49F5F447B}">
      <dgm:prSet custT="1"/>
      <dgm:spPr>
        <a:solidFill>
          <a:schemeClr val="accent3"/>
        </a:solidFill>
      </dgm:spPr>
      <dgm:t>
        <a:bodyPr/>
        <a:lstStyle/>
        <a:p>
          <a:r>
            <a:rPr lang="en-US" sz="2000" dirty="0"/>
            <a:t>Software Wallets</a:t>
          </a:r>
        </a:p>
      </dgm:t>
    </dgm:pt>
    <dgm:pt modelId="{28F583E1-C2DF-4A00-AD35-E9F9EDAAD4A5}" type="parTrans" cxnId="{19A7B7E7-15AE-40BB-A5C7-841C8E998147}">
      <dgm:prSet/>
      <dgm:spPr/>
      <dgm:t>
        <a:bodyPr/>
        <a:lstStyle/>
        <a:p>
          <a:endParaRPr lang="en-US"/>
        </a:p>
      </dgm:t>
    </dgm:pt>
    <dgm:pt modelId="{5484CAF2-8E7C-4EAF-9D7B-4C3A180BA1E8}" type="sibTrans" cxnId="{19A7B7E7-15AE-40BB-A5C7-841C8E998147}">
      <dgm:prSet/>
      <dgm:spPr/>
      <dgm:t>
        <a:bodyPr/>
        <a:lstStyle/>
        <a:p>
          <a:endParaRPr lang="en-US"/>
        </a:p>
      </dgm:t>
    </dgm:pt>
    <dgm:pt modelId="{ABA1F04D-7FC1-447D-8572-86B38238DAD7}">
      <dgm:prSet custT="1"/>
      <dgm:spPr/>
      <dgm:t>
        <a:bodyPr/>
        <a:lstStyle/>
        <a:p>
          <a:r>
            <a:rPr lang="en-US" sz="2000" dirty="0"/>
            <a:t>Hardware Wallet</a:t>
          </a:r>
        </a:p>
      </dgm:t>
    </dgm:pt>
    <dgm:pt modelId="{BF6C381C-847A-4C52-A2E1-8A50B850D4A4}" type="parTrans" cxnId="{6F63F270-4867-4B7A-BFF7-E79C389F91E2}">
      <dgm:prSet/>
      <dgm:spPr/>
      <dgm:t>
        <a:bodyPr/>
        <a:lstStyle/>
        <a:p>
          <a:endParaRPr lang="en-US"/>
        </a:p>
      </dgm:t>
    </dgm:pt>
    <dgm:pt modelId="{AB532D3D-F601-4251-BA0C-DA31CED9B44E}" type="sibTrans" cxnId="{6F63F270-4867-4B7A-BFF7-E79C389F91E2}">
      <dgm:prSet/>
      <dgm:spPr/>
      <dgm:t>
        <a:bodyPr/>
        <a:lstStyle/>
        <a:p>
          <a:endParaRPr lang="en-US"/>
        </a:p>
      </dgm:t>
    </dgm:pt>
    <dgm:pt modelId="{2C2EA321-FE01-4E4E-ABC9-C08F8DA3051F}">
      <dgm:prSet custT="1"/>
      <dgm:spPr/>
      <dgm:t>
        <a:bodyPr/>
        <a:lstStyle/>
        <a:p>
          <a:r>
            <a:rPr lang="en-US" sz="1600" dirty="0"/>
            <a:t>Nano</a:t>
          </a:r>
        </a:p>
      </dgm:t>
    </dgm:pt>
    <dgm:pt modelId="{7C5722B9-6213-4C3D-AC93-54972BD1BFC2}" type="parTrans" cxnId="{6DD1199E-267C-4392-97E5-E6839D0E4265}">
      <dgm:prSet/>
      <dgm:spPr/>
      <dgm:t>
        <a:bodyPr/>
        <a:lstStyle/>
        <a:p>
          <a:endParaRPr lang="en-US"/>
        </a:p>
      </dgm:t>
    </dgm:pt>
    <dgm:pt modelId="{9A965AEF-1EBF-40E9-A63D-AB17901358D4}" type="sibTrans" cxnId="{6DD1199E-267C-4392-97E5-E6839D0E4265}">
      <dgm:prSet/>
      <dgm:spPr/>
      <dgm:t>
        <a:bodyPr/>
        <a:lstStyle/>
        <a:p>
          <a:endParaRPr lang="en-US"/>
        </a:p>
      </dgm:t>
    </dgm:pt>
    <dgm:pt modelId="{27064541-E518-4E54-AE57-B6CD0715DB90}">
      <dgm:prSet/>
      <dgm:spPr/>
      <dgm:t>
        <a:bodyPr/>
        <a:lstStyle/>
        <a:p>
          <a:pPr>
            <a:buFont typeface="+mj-lt"/>
            <a:buAutoNum type="arabicPeriod"/>
          </a:pPr>
          <a:r>
            <a:rPr lang="en-US" dirty="0" err="1"/>
            <a:t>MetaMask</a:t>
          </a:r>
          <a:r>
            <a:rPr lang="en-US" dirty="0"/>
            <a:t>, Trust Wallet, </a:t>
          </a:r>
        </a:p>
      </dgm:t>
    </dgm:pt>
    <dgm:pt modelId="{5BA7F225-110A-4D74-9131-1F208FC5C89D}" type="parTrans" cxnId="{2842267D-80FD-4C27-BEEC-EF0B8CD2A849}">
      <dgm:prSet/>
      <dgm:spPr/>
      <dgm:t>
        <a:bodyPr/>
        <a:lstStyle/>
        <a:p>
          <a:endParaRPr lang="en-US"/>
        </a:p>
      </dgm:t>
    </dgm:pt>
    <dgm:pt modelId="{3B4490EC-1C9F-4C5E-9BA0-41FC347EA87B}" type="sibTrans" cxnId="{2842267D-80FD-4C27-BEEC-EF0B8CD2A849}">
      <dgm:prSet/>
      <dgm:spPr/>
      <dgm:t>
        <a:bodyPr/>
        <a:lstStyle/>
        <a:p>
          <a:endParaRPr lang="en-US"/>
        </a:p>
      </dgm:t>
    </dgm:pt>
    <dgm:pt modelId="{23731483-E6D1-422A-B9E8-19E4FD8738C5}">
      <dgm:prSet custT="1"/>
      <dgm:spPr/>
      <dgm:t>
        <a:bodyPr/>
        <a:lstStyle/>
        <a:p>
          <a:endParaRPr lang="en-US" sz="1600" dirty="0"/>
        </a:p>
      </dgm:t>
    </dgm:pt>
    <dgm:pt modelId="{B3422830-4C1D-43D2-B889-096BC68C4E29}" type="parTrans" cxnId="{BEA79BC4-14D1-41AD-B015-AAEE8DC5AB0A}">
      <dgm:prSet/>
      <dgm:spPr/>
    </dgm:pt>
    <dgm:pt modelId="{5781C9E4-E9F4-44A0-906A-97097CE1BEF2}" type="sibTrans" cxnId="{BEA79BC4-14D1-41AD-B015-AAEE8DC5AB0A}">
      <dgm:prSet/>
      <dgm:spPr/>
    </dgm:pt>
    <dgm:pt modelId="{1EE6A334-539C-48EC-8873-B052EEFA9347}" type="pres">
      <dgm:prSet presAssocID="{A620AA32-E28A-4B9B-819B-0FA75CCDD30C}" presName="linear" presStyleCnt="0">
        <dgm:presLayoutVars>
          <dgm:dir/>
          <dgm:animLvl val="lvl"/>
          <dgm:resizeHandles val="exact"/>
        </dgm:presLayoutVars>
      </dgm:prSet>
      <dgm:spPr/>
    </dgm:pt>
    <dgm:pt modelId="{42E2D9FD-9E1A-4DAC-BB45-E9C0558C0716}" type="pres">
      <dgm:prSet presAssocID="{B5C317F6-E2E3-445A-8FAC-823531159E43}" presName="parentLin" presStyleCnt="0"/>
      <dgm:spPr/>
    </dgm:pt>
    <dgm:pt modelId="{E76DE7D7-43A8-4A5E-B13F-ABA5417541BB}" type="pres">
      <dgm:prSet presAssocID="{B5C317F6-E2E3-445A-8FAC-823531159E43}" presName="parentLeftMargin" presStyleLbl="node1" presStyleIdx="0" presStyleCnt="3"/>
      <dgm:spPr/>
    </dgm:pt>
    <dgm:pt modelId="{B25C4AD2-42E9-4CC7-A939-CEEFE6ABA304}" type="pres">
      <dgm:prSet presAssocID="{B5C317F6-E2E3-445A-8FAC-823531159E43}" presName="parentText" presStyleLbl="node1" presStyleIdx="0" presStyleCnt="3">
        <dgm:presLayoutVars>
          <dgm:chMax val="0"/>
          <dgm:bulletEnabled val="1"/>
        </dgm:presLayoutVars>
      </dgm:prSet>
      <dgm:spPr/>
    </dgm:pt>
    <dgm:pt modelId="{01C6B44B-4EAC-42B1-826A-DA0B50FC5A0B}" type="pres">
      <dgm:prSet presAssocID="{B5C317F6-E2E3-445A-8FAC-823531159E43}" presName="negativeSpace" presStyleCnt="0"/>
      <dgm:spPr/>
    </dgm:pt>
    <dgm:pt modelId="{FEC2AE68-29BB-4D1D-8897-20D0DCBA4A42}" type="pres">
      <dgm:prSet presAssocID="{B5C317F6-E2E3-445A-8FAC-823531159E43}" presName="childText" presStyleLbl="conFgAcc1" presStyleIdx="0" presStyleCnt="3">
        <dgm:presLayoutVars>
          <dgm:bulletEnabled val="1"/>
        </dgm:presLayoutVars>
      </dgm:prSet>
      <dgm:spPr/>
    </dgm:pt>
    <dgm:pt modelId="{2772B166-D5A3-4230-8633-2F094F930BF1}" type="pres">
      <dgm:prSet presAssocID="{5CBC8C44-D5D3-4029-B454-C2A89B3D3702}" presName="spaceBetweenRectangles" presStyleCnt="0"/>
      <dgm:spPr/>
    </dgm:pt>
    <dgm:pt modelId="{AAF172C5-262D-4FF1-AD5E-7AA7BB89181E}" type="pres">
      <dgm:prSet presAssocID="{532D89EA-97B7-4DB6-BFFF-65D49F5F447B}" presName="parentLin" presStyleCnt="0"/>
      <dgm:spPr/>
    </dgm:pt>
    <dgm:pt modelId="{CCBFC90A-B05A-4A44-94E7-35011B3EE9DE}" type="pres">
      <dgm:prSet presAssocID="{532D89EA-97B7-4DB6-BFFF-65D49F5F447B}" presName="parentLeftMargin" presStyleLbl="node1" presStyleIdx="0" presStyleCnt="3"/>
      <dgm:spPr/>
    </dgm:pt>
    <dgm:pt modelId="{A2CA52F7-CD21-47F9-80DA-A6AEB98E82FD}" type="pres">
      <dgm:prSet presAssocID="{532D89EA-97B7-4DB6-BFFF-65D49F5F447B}" presName="parentText" presStyleLbl="node1" presStyleIdx="1" presStyleCnt="3">
        <dgm:presLayoutVars>
          <dgm:chMax val="0"/>
          <dgm:bulletEnabled val="1"/>
        </dgm:presLayoutVars>
      </dgm:prSet>
      <dgm:spPr/>
    </dgm:pt>
    <dgm:pt modelId="{A74616A7-EDD6-4333-AFBA-C13FF920AA09}" type="pres">
      <dgm:prSet presAssocID="{532D89EA-97B7-4DB6-BFFF-65D49F5F447B}" presName="negativeSpace" presStyleCnt="0"/>
      <dgm:spPr/>
    </dgm:pt>
    <dgm:pt modelId="{7FEF236F-5DBA-4187-BE27-5FC14C37D5A9}" type="pres">
      <dgm:prSet presAssocID="{532D89EA-97B7-4DB6-BFFF-65D49F5F447B}" presName="childText" presStyleLbl="conFgAcc1" presStyleIdx="1" presStyleCnt="3">
        <dgm:presLayoutVars>
          <dgm:bulletEnabled val="1"/>
        </dgm:presLayoutVars>
      </dgm:prSet>
      <dgm:spPr/>
    </dgm:pt>
    <dgm:pt modelId="{54CA7389-32D8-451A-B168-D460ED0C742A}" type="pres">
      <dgm:prSet presAssocID="{5484CAF2-8E7C-4EAF-9D7B-4C3A180BA1E8}" presName="spaceBetweenRectangles" presStyleCnt="0"/>
      <dgm:spPr/>
    </dgm:pt>
    <dgm:pt modelId="{FFF0D398-A8FB-4536-AF50-CC0C38025EAB}" type="pres">
      <dgm:prSet presAssocID="{ABA1F04D-7FC1-447D-8572-86B38238DAD7}" presName="parentLin" presStyleCnt="0"/>
      <dgm:spPr/>
    </dgm:pt>
    <dgm:pt modelId="{830440AB-C0FC-409B-8FC3-1BE4CFA6FBA1}" type="pres">
      <dgm:prSet presAssocID="{ABA1F04D-7FC1-447D-8572-86B38238DAD7}" presName="parentLeftMargin" presStyleLbl="node1" presStyleIdx="1" presStyleCnt="3"/>
      <dgm:spPr/>
    </dgm:pt>
    <dgm:pt modelId="{32F1351B-1841-48C0-AC08-8401AF61AB43}" type="pres">
      <dgm:prSet presAssocID="{ABA1F04D-7FC1-447D-8572-86B38238DAD7}" presName="parentText" presStyleLbl="node1" presStyleIdx="2" presStyleCnt="3">
        <dgm:presLayoutVars>
          <dgm:chMax val="0"/>
          <dgm:bulletEnabled val="1"/>
        </dgm:presLayoutVars>
      </dgm:prSet>
      <dgm:spPr/>
    </dgm:pt>
    <dgm:pt modelId="{C8A61163-1A9D-4771-BA76-02412711E1CB}" type="pres">
      <dgm:prSet presAssocID="{ABA1F04D-7FC1-447D-8572-86B38238DAD7}" presName="negativeSpace" presStyleCnt="0"/>
      <dgm:spPr/>
    </dgm:pt>
    <dgm:pt modelId="{15AABEE4-43EC-4F82-B95A-9C4343EA2A03}" type="pres">
      <dgm:prSet presAssocID="{ABA1F04D-7FC1-447D-8572-86B38238DAD7}" presName="childText" presStyleLbl="conFgAcc1" presStyleIdx="2" presStyleCnt="3">
        <dgm:presLayoutVars>
          <dgm:bulletEnabled val="1"/>
        </dgm:presLayoutVars>
      </dgm:prSet>
      <dgm:spPr/>
    </dgm:pt>
  </dgm:ptLst>
  <dgm:cxnLst>
    <dgm:cxn modelId="{0C65910F-AA90-485D-BB3D-D99655A2C481}" type="presOf" srcId="{27064541-E518-4E54-AE57-B6CD0715DB90}" destId="{7FEF236F-5DBA-4187-BE27-5FC14C37D5A9}" srcOrd="0" destOrd="0" presId="urn:microsoft.com/office/officeart/2005/8/layout/list1"/>
    <dgm:cxn modelId="{4FFF0B13-7F39-4AD7-A520-2612A2B713D0}" type="presOf" srcId="{B5C317F6-E2E3-445A-8FAC-823531159E43}" destId="{B25C4AD2-42E9-4CC7-A939-CEEFE6ABA304}" srcOrd="1" destOrd="0" presId="urn:microsoft.com/office/officeart/2005/8/layout/list1"/>
    <dgm:cxn modelId="{7712622E-DBA5-4547-A684-6017129E14AC}" type="presOf" srcId="{A620AA32-E28A-4B9B-819B-0FA75CCDD30C}" destId="{1EE6A334-539C-48EC-8873-B052EEFA9347}" srcOrd="0" destOrd="0" presId="urn:microsoft.com/office/officeart/2005/8/layout/list1"/>
    <dgm:cxn modelId="{8F93A93E-C42D-4149-944C-50249EA4F335}" type="presOf" srcId="{2C2EA321-FE01-4E4E-ABC9-C08F8DA3051F}" destId="{15AABEE4-43EC-4F82-B95A-9C4343EA2A03}" srcOrd="0" destOrd="0" presId="urn:microsoft.com/office/officeart/2005/8/layout/list1"/>
    <dgm:cxn modelId="{3EE6085B-D624-491C-83BD-04E9629D3407}" type="presOf" srcId="{1F194DD2-A141-4938-B90A-619394AEF7E4}" destId="{FEC2AE68-29BB-4D1D-8897-20D0DCBA4A42}" srcOrd="0" destOrd="0" presId="urn:microsoft.com/office/officeart/2005/8/layout/list1"/>
    <dgm:cxn modelId="{6F63F270-4867-4B7A-BFF7-E79C389F91E2}" srcId="{A620AA32-E28A-4B9B-819B-0FA75CCDD30C}" destId="{ABA1F04D-7FC1-447D-8572-86B38238DAD7}" srcOrd="2" destOrd="0" parTransId="{BF6C381C-847A-4C52-A2E1-8A50B850D4A4}" sibTransId="{AB532D3D-F601-4251-BA0C-DA31CED9B44E}"/>
    <dgm:cxn modelId="{F4165974-035F-4495-A9A9-7EFC18AC44B6}" srcId="{B5C317F6-E2E3-445A-8FAC-823531159E43}" destId="{1F194DD2-A141-4938-B90A-619394AEF7E4}" srcOrd="0" destOrd="0" parTransId="{29413AB3-32F5-486F-BBC9-95A2BA52DB27}" sibTransId="{6B3D65E2-794F-4004-992F-335D4187F205}"/>
    <dgm:cxn modelId="{08680E56-4F29-4BE2-B76C-69934B74F0A1}" type="presOf" srcId="{B5C317F6-E2E3-445A-8FAC-823531159E43}" destId="{E76DE7D7-43A8-4A5E-B13F-ABA5417541BB}" srcOrd="0" destOrd="0" presId="urn:microsoft.com/office/officeart/2005/8/layout/list1"/>
    <dgm:cxn modelId="{315AAA58-72AF-44C0-B291-3D614986511E}" srcId="{A620AA32-E28A-4B9B-819B-0FA75CCDD30C}" destId="{B5C317F6-E2E3-445A-8FAC-823531159E43}" srcOrd="0" destOrd="0" parTransId="{42AF432B-1997-474A-949C-B69EBDEE6A91}" sibTransId="{5CBC8C44-D5D3-4029-B454-C2A89B3D3702}"/>
    <dgm:cxn modelId="{2842267D-80FD-4C27-BEEC-EF0B8CD2A849}" srcId="{532D89EA-97B7-4DB6-BFFF-65D49F5F447B}" destId="{27064541-E518-4E54-AE57-B6CD0715DB90}" srcOrd="0" destOrd="0" parTransId="{5BA7F225-110A-4D74-9131-1F208FC5C89D}" sibTransId="{3B4490EC-1C9F-4C5E-9BA0-41FC347EA87B}"/>
    <dgm:cxn modelId="{0B1D4B7E-A791-4A28-8CDD-0C381A553902}" type="presOf" srcId="{532D89EA-97B7-4DB6-BFFF-65D49F5F447B}" destId="{CCBFC90A-B05A-4A44-94E7-35011B3EE9DE}" srcOrd="0" destOrd="0" presId="urn:microsoft.com/office/officeart/2005/8/layout/list1"/>
    <dgm:cxn modelId="{040A2E9C-97E8-4175-BF3E-5FAA69B4E310}" type="presOf" srcId="{ABA1F04D-7FC1-447D-8572-86B38238DAD7}" destId="{32F1351B-1841-48C0-AC08-8401AF61AB43}" srcOrd="1" destOrd="0" presId="urn:microsoft.com/office/officeart/2005/8/layout/list1"/>
    <dgm:cxn modelId="{6DD1199E-267C-4392-97E5-E6839D0E4265}" srcId="{ABA1F04D-7FC1-447D-8572-86B38238DAD7}" destId="{2C2EA321-FE01-4E4E-ABC9-C08F8DA3051F}" srcOrd="0" destOrd="0" parTransId="{7C5722B9-6213-4C3D-AC93-54972BD1BFC2}" sibTransId="{9A965AEF-1EBF-40E9-A63D-AB17901358D4}"/>
    <dgm:cxn modelId="{4DCD52A1-DC45-4569-A7CD-26BC47256205}" type="presOf" srcId="{23731483-E6D1-422A-B9E8-19E4FD8738C5}" destId="{15AABEE4-43EC-4F82-B95A-9C4343EA2A03}" srcOrd="0" destOrd="1" presId="urn:microsoft.com/office/officeart/2005/8/layout/list1"/>
    <dgm:cxn modelId="{BEA79BC4-14D1-41AD-B015-AAEE8DC5AB0A}" srcId="{ABA1F04D-7FC1-447D-8572-86B38238DAD7}" destId="{23731483-E6D1-422A-B9E8-19E4FD8738C5}" srcOrd="1" destOrd="0" parTransId="{B3422830-4C1D-43D2-B889-096BC68C4E29}" sibTransId="{5781C9E4-E9F4-44A0-906A-97097CE1BEF2}"/>
    <dgm:cxn modelId="{102CC8CD-430C-49FB-A46D-ACBD1B5CF1CD}" type="presOf" srcId="{532D89EA-97B7-4DB6-BFFF-65D49F5F447B}" destId="{A2CA52F7-CD21-47F9-80DA-A6AEB98E82FD}" srcOrd="1" destOrd="0" presId="urn:microsoft.com/office/officeart/2005/8/layout/list1"/>
    <dgm:cxn modelId="{19A7B7E7-15AE-40BB-A5C7-841C8E998147}" srcId="{A620AA32-E28A-4B9B-819B-0FA75CCDD30C}" destId="{532D89EA-97B7-4DB6-BFFF-65D49F5F447B}" srcOrd="1" destOrd="0" parTransId="{28F583E1-C2DF-4A00-AD35-E9F9EDAAD4A5}" sibTransId="{5484CAF2-8E7C-4EAF-9D7B-4C3A180BA1E8}"/>
    <dgm:cxn modelId="{3B99E1F6-7C8B-4707-A5E6-08665FDC9CB0}" type="presOf" srcId="{ABA1F04D-7FC1-447D-8572-86B38238DAD7}" destId="{830440AB-C0FC-409B-8FC3-1BE4CFA6FBA1}" srcOrd="0" destOrd="0" presId="urn:microsoft.com/office/officeart/2005/8/layout/list1"/>
    <dgm:cxn modelId="{DE561538-3797-40C2-8EF1-098248EFB013}" type="presParOf" srcId="{1EE6A334-539C-48EC-8873-B052EEFA9347}" destId="{42E2D9FD-9E1A-4DAC-BB45-E9C0558C0716}" srcOrd="0" destOrd="0" presId="urn:microsoft.com/office/officeart/2005/8/layout/list1"/>
    <dgm:cxn modelId="{73E3EE28-268D-4457-B7D9-0966585EC165}" type="presParOf" srcId="{42E2D9FD-9E1A-4DAC-BB45-E9C0558C0716}" destId="{E76DE7D7-43A8-4A5E-B13F-ABA5417541BB}" srcOrd="0" destOrd="0" presId="urn:microsoft.com/office/officeart/2005/8/layout/list1"/>
    <dgm:cxn modelId="{2712A2D4-7405-4789-A317-902AC01F5E02}" type="presParOf" srcId="{42E2D9FD-9E1A-4DAC-BB45-E9C0558C0716}" destId="{B25C4AD2-42E9-4CC7-A939-CEEFE6ABA304}" srcOrd="1" destOrd="0" presId="urn:microsoft.com/office/officeart/2005/8/layout/list1"/>
    <dgm:cxn modelId="{AEA4EC9D-9CFE-462D-8CDE-1EC9F6EE2948}" type="presParOf" srcId="{1EE6A334-539C-48EC-8873-B052EEFA9347}" destId="{01C6B44B-4EAC-42B1-826A-DA0B50FC5A0B}" srcOrd="1" destOrd="0" presId="urn:microsoft.com/office/officeart/2005/8/layout/list1"/>
    <dgm:cxn modelId="{219130B9-FCE0-41B1-807F-4788F87F0ED1}" type="presParOf" srcId="{1EE6A334-539C-48EC-8873-B052EEFA9347}" destId="{FEC2AE68-29BB-4D1D-8897-20D0DCBA4A42}" srcOrd="2" destOrd="0" presId="urn:microsoft.com/office/officeart/2005/8/layout/list1"/>
    <dgm:cxn modelId="{9266711E-B09D-4AF4-86BC-2005342C8E4A}" type="presParOf" srcId="{1EE6A334-539C-48EC-8873-B052EEFA9347}" destId="{2772B166-D5A3-4230-8633-2F094F930BF1}" srcOrd="3" destOrd="0" presId="urn:microsoft.com/office/officeart/2005/8/layout/list1"/>
    <dgm:cxn modelId="{E8BEFF34-3A76-41DC-B8D0-DE0050139EB5}" type="presParOf" srcId="{1EE6A334-539C-48EC-8873-B052EEFA9347}" destId="{AAF172C5-262D-4FF1-AD5E-7AA7BB89181E}" srcOrd="4" destOrd="0" presId="urn:microsoft.com/office/officeart/2005/8/layout/list1"/>
    <dgm:cxn modelId="{6C73792A-A04D-43A5-B3AA-E2A1EDFA08EE}" type="presParOf" srcId="{AAF172C5-262D-4FF1-AD5E-7AA7BB89181E}" destId="{CCBFC90A-B05A-4A44-94E7-35011B3EE9DE}" srcOrd="0" destOrd="0" presId="urn:microsoft.com/office/officeart/2005/8/layout/list1"/>
    <dgm:cxn modelId="{57427FBE-A4D5-49AC-B36F-642333787F11}" type="presParOf" srcId="{AAF172C5-262D-4FF1-AD5E-7AA7BB89181E}" destId="{A2CA52F7-CD21-47F9-80DA-A6AEB98E82FD}" srcOrd="1" destOrd="0" presId="urn:microsoft.com/office/officeart/2005/8/layout/list1"/>
    <dgm:cxn modelId="{93D800D7-A1F1-460D-8F81-2AD3FA42434E}" type="presParOf" srcId="{1EE6A334-539C-48EC-8873-B052EEFA9347}" destId="{A74616A7-EDD6-4333-AFBA-C13FF920AA09}" srcOrd="5" destOrd="0" presId="urn:microsoft.com/office/officeart/2005/8/layout/list1"/>
    <dgm:cxn modelId="{ECB5F29E-E67D-4DD9-AD90-56D734F40C51}" type="presParOf" srcId="{1EE6A334-539C-48EC-8873-B052EEFA9347}" destId="{7FEF236F-5DBA-4187-BE27-5FC14C37D5A9}" srcOrd="6" destOrd="0" presId="urn:microsoft.com/office/officeart/2005/8/layout/list1"/>
    <dgm:cxn modelId="{0B28722A-2496-4D91-868A-65157CF44C3B}" type="presParOf" srcId="{1EE6A334-539C-48EC-8873-B052EEFA9347}" destId="{54CA7389-32D8-451A-B168-D460ED0C742A}" srcOrd="7" destOrd="0" presId="urn:microsoft.com/office/officeart/2005/8/layout/list1"/>
    <dgm:cxn modelId="{950C6105-4D16-4F45-92DB-BBFCF75CC91A}" type="presParOf" srcId="{1EE6A334-539C-48EC-8873-B052EEFA9347}" destId="{FFF0D398-A8FB-4536-AF50-CC0C38025EAB}" srcOrd="8" destOrd="0" presId="urn:microsoft.com/office/officeart/2005/8/layout/list1"/>
    <dgm:cxn modelId="{B1AB81FD-A776-4204-9816-FA8A93F21CA7}" type="presParOf" srcId="{FFF0D398-A8FB-4536-AF50-CC0C38025EAB}" destId="{830440AB-C0FC-409B-8FC3-1BE4CFA6FBA1}" srcOrd="0" destOrd="0" presId="urn:microsoft.com/office/officeart/2005/8/layout/list1"/>
    <dgm:cxn modelId="{2CDFF6DA-D68A-4200-84CA-011366DB4347}" type="presParOf" srcId="{FFF0D398-A8FB-4536-AF50-CC0C38025EAB}" destId="{32F1351B-1841-48C0-AC08-8401AF61AB43}" srcOrd="1" destOrd="0" presId="urn:microsoft.com/office/officeart/2005/8/layout/list1"/>
    <dgm:cxn modelId="{6A892303-CCEA-4404-BC5D-FAB7189C24BE}" type="presParOf" srcId="{1EE6A334-539C-48EC-8873-B052EEFA9347}" destId="{C8A61163-1A9D-4771-BA76-02412711E1CB}" srcOrd="9" destOrd="0" presId="urn:microsoft.com/office/officeart/2005/8/layout/list1"/>
    <dgm:cxn modelId="{8FD0C4DA-E2BD-4444-9783-CCB8B4AEBD32}" type="presParOf" srcId="{1EE6A334-539C-48EC-8873-B052EEFA9347}" destId="{15AABEE4-43EC-4F82-B95A-9C4343EA2A0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40F26-AB50-4969-972A-04C66B1A124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4B88068-49EC-456D-ADAB-087C4A73DD43}">
      <dgm:prSet phldrT="[Text]"/>
      <dgm:spPr/>
      <dgm:t>
        <a:bodyPr/>
        <a:lstStyle/>
        <a:p>
          <a:r>
            <a:rPr lang="en-US"/>
            <a:t>Origins</a:t>
          </a:r>
        </a:p>
      </dgm:t>
    </dgm:pt>
    <dgm:pt modelId="{BB6CADA3-5588-4063-8E72-74F376DFEA3C}" type="parTrans" cxnId="{80E762A8-054C-4BB8-8925-D691C85862FB}">
      <dgm:prSet/>
      <dgm:spPr/>
      <dgm:t>
        <a:bodyPr/>
        <a:lstStyle/>
        <a:p>
          <a:endParaRPr lang="en-US"/>
        </a:p>
      </dgm:t>
    </dgm:pt>
    <dgm:pt modelId="{6C84C8FE-5B47-4CA7-810C-E8BC95E2188E}" type="sibTrans" cxnId="{80E762A8-054C-4BB8-8925-D691C85862FB}">
      <dgm:prSet/>
      <dgm:spPr/>
      <dgm:t>
        <a:bodyPr/>
        <a:lstStyle/>
        <a:p>
          <a:endParaRPr lang="en-US"/>
        </a:p>
      </dgm:t>
    </dgm:pt>
    <dgm:pt modelId="{22194281-F3CF-4B4E-9824-469FD7319EB3}">
      <dgm:prSet phldrT="[Text]"/>
      <dgm:spPr/>
      <dgm:t>
        <a:bodyPr/>
        <a:lstStyle/>
        <a:p>
          <a:r>
            <a:rPr lang="en-US"/>
            <a:t>Sites</a:t>
          </a:r>
        </a:p>
      </dgm:t>
    </dgm:pt>
    <dgm:pt modelId="{219088FC-4443-4EB1-A4A8-8ED3F2FF2D8C}" type="parTrans" cxnId="{FEF4368E-6C5C-453F-83F4-D8FEA127C9A6}">
      <dgm:prSet/>
      <dgm:spPr/>
      <dgm:t>
        <a:bodyPr/>
        <a:lstStyle/>
        <a:p>
          <a:endParaRPr lang="en-US"/>
        </a:p>
      </dgm:t>
    </dgm:pt>
    <dgm:pt modelId="{62F532E2-2B9E-422D-84B1-75D6FF1EE9BA}" type="sibTrans" cxnId="{FEF4368E-6C5C-453F-83F4-D8FEA127C9A6}">
      <dgm:prSet/>
      <dgm:spPr/>
      <dgm:t>
        <a:bodyPr/>
        <a:lstStyle/>
        <a:p>
          <a:endParaRPr lang="en-US"/>
        </a:p>
      </dgm:t>
    </dgm:pt>
    <dgm:pt modelId="{02A02F13-9C4F-4C0A-B3D3-0A5AB7633E5A}">
      <dgm:prSet phldrT="[Text]"/>
      <dgm:spPr/>
      <dgm:t>
        <a:bodyPr/>
        <a:lstStyle/>
        <a:p>
          <a:r>
            <a:rPr lang="en-US"/>
            <a:t>Domains</a:t>
          </a:r>
        </a:p>
      </dgm:t>
    </dgm:pt>
    <dgm:pt modelId="{7DF7DEA5-D003-4410-8884-2142B37B0B96}" type="parTrans" cxnId="{B505ACC6-00D9-4197-9532-774172737C05}">
      <dgm:prSet/>
      <dgm:spPr/>
      <dgm:t>
        <a:bodyPr/>
        <a:lstStyle/>
        <a:p>
          <a:endParaRPr lang="en-US"/>
        </a:p>
      </dgm:t>
    </dgm:pt>
    <dgm:pt modelId="{2A8F47C3-666D-4772-9AFA-F2434A43A749}" type="sibTrans" cxnId="{B505ACC6-00D9-4197-9532-774172737C05}">
      <dgm:prSet/>
      <dgm:spPr/>
      <dgm:t>
        <a:bodyPr/>
        <a:lstStyle/>
        <a:p>
          <a:endParaRPr lang="en-US"/>
        </a:p>
      </dgm:t>
    </dgm:pt>
    <dgm:pt modelId="{F3526ACD-CAD9-4954-AC5B-DBC4D8C4E63A}" type="pres">
      <dgm:prSet presAssocID="{DC840F26-AB50-4969-972A-04C66B1A1249}" presName="linear" presStyleCnt="0">
        <dgm:presLayoutVars>
          <dgm:animLvl val="lvl"/>
          <dgm:resizeHandles val="exact"/>
        </dgm:presLayoutVars>
      </dgm:prSet>
      <dgm:spPr/>
    </dgm:pt>
    <dgm:pt modelId="{2F8DDC36-7980-4770-8309-8C859399496B}" type="pres">
      <dgm:prSet presAssocID="{F4B88068-49EC-456D-ADAB-087C4A73DD43}" presName="parentText" presStyleLbl="node1" presStyleIdx="0" presStyleCnt="3">
        <dgm:presLayoutVars>
          <dgm:chMax val="0"/>
          <dgm:bulletEnabled val="1"/>
        </dgm:presLayoutVars>
      </dgm:prSet>
      <dgm:spPr/>
    </dgm:pt>
    <dgm:pt modelId="{C64EA2A6-C1F7-484B-B274-5BF83952728C}" type="pres">
      <dgm:prSet presAssocID="{6C84C8FE-5B47-4CA7-810C-E8BC95E2188E}" presName="spacer" presStyleCnt="0"/>
      <dgm:spPr/>
    </dgm:pt>
    <dgm:pt modelId="{3F02B6B6-5E51-46A8-A427-5ECAA2F1ACBC}" type="pres">
      <dgm:prSet presAssocID="{22194281-F3CF-4B4E-9824-469FD7319EB3}" presName="parentText" presStyleLbl="node1" presStyleIdx="1" presStyleCnt="3">
        <dgm:presLayoutVars>
          <dgm:chMax val="0"/>
          <dgm:bulletEnabled val="1"/>
        </dgm:presLayoutVars>
      </dgm:prSet>
      <dgm:spPr/>
    </dgm:pt>
    <dgm:pt modelId="{164515C5-7D06-4C57-86C4-6872C3C76797}" type="pres">
      <dgm:prSet presAssocID="{62F532E2-2B9E-422D-84B1-75D6FF1EE9BA}" presName="spacer" presStyleCnt="0"/>
      <dgm:spPr/>
    </dgm:pt>
    <dgm:pt modelId="{3CBFDD39-B8F8-4ABF-AECA-4919901E0DA4}" type="pres">
      <dgm:prSet presAssocID="{02A02F13-9C4F-4C0A-B3D3-0A5AB7633E5A}" presName="parentText" presStyleLbl="node1" presStyleIdx="2" presStyleCnt="3">
        <dgm:presLayoutVars>
          <dgm:chMax val="0"/>
          <dgm:bulletEnabled val="1"/>
        </dgm:presLayoutVars>
      </dgm:prSet>
      <dgm:spPr/>
    </dgm:pt>
  </dgm:ptLst>
  <dgm:cxnLst>
    <dgm:cxn modelId="{416DF817-D195-44A5-9E8B-1D8E94D3F593}" type="presOf" srcId="{F4B88068-49EC-456D-ADAB-087C4A73DD43}" destId="{2F8DDC36-7980-4770-8309-8C859399496B}" srcOrd="0" destOrd="0" presId="urn:microsoft.com/office/officeart/2005/8/layout/vList2"/>
    <dgm:cxn modelId="{5F8ACF5F-BB66-49A6-8480-7A48607D11CC}" type="presOf" srcId="{DC840F26-AB50-4969-972A-04C66B1A1249}" destId="{F3526ACD-CAD9-4954-AC5B-DBC4D8C4E63A}" srcOrd="0" destOrd="0" presId="urn:microsoft.com/office/officeart/2005/8/layout/vList2"/>
    <dgm:cxn modelId="{FEF4368E-6C5C-453F-83F4-D8FEA127C9A6}" srcId="{DC840F26-AB50-4969-972A-04C66B1A1249}" destId="{22194281-F3CF-4B4E-9824-469FD7319EB3}" srcOrd="1" destOrd="0" parTransId="{219088FC-4443-4EB1-A4A8-8ED3F2FF2D8C}" sibTransId="{62F532E2-2B9E-422D-84B1-75D6FF1EE9BA}"/>
    <dgm:cxn modelId="{80E762A8-054C-4BB8-8925-D691C85862FB}" srcId="{DC840F26-AB50-4969-972A-04C66B1A1249}" destId="{F4B88068-49EC-456D-ADAB-087C4A73DD43}" srcOrd="0" destOrd="0" parTransId="{BB6CADA3-5588-4063-8E72-74F376DFEA3C}" sibTransId="{6C84C8FE-5B47-4CA7-810C-E8BC95E2188E}"/>
    <dgm:cxn modelId="{018A27BB-7FC0-4961-8E95-2CA00B68E4BE}" type="presOf" srcId="{22194281-F3CF-4B4E-9824-469FD7319EB3}" destId="{3F02B6B6-5E51-46A8-A427-5ECAA2F1ACBC}" srcOrd="0" destOrd="0" presId="urn:microsoft.com/office/officeart/2005/8/layout/vList2"/>
    <dgm:cxn modelId="{F41454BC-D20F-4FCC-B8C4-C0D0E9BBFC1C}" type="presOf" srcId="{02A02F13-9C4F-4C0A-B3D3-0A5AB7633E5A}" destId="{3CBFDD39-B8F8-4ABF-AECA-4919901E0DA4}" srcOrd="0" destOrd="0" presId="urn:microsoft.com/office/officeart/2005/8/layout/vList2"/>
    <dgm:cxn modelId="{B505ACC6-00D9-4197-9532-774172737C05}" srcId="{DC840F26-AB50-4969-972A-04C66B1A1249}" destId="{02A02F13-9C4F-4C0A-B3D3-0A5AB7633E5A}" srcOrd="2" destOrd="0" parTransId="{7DF7DEA5-D003-4410-8884-2142B37B0B96}" sibTransId="{2A8F47C3-666D-4772-9AFA-F2434A43A749}"/>
    <dgm:cxn modelId="{B6A2E4B5-D3FD-4948-9ABF-AE4B5F2CB585}" type="presParOf" srcId="{F3526ACD-CAD9-4954-AC5B-DBC4D8C4E63A}" destId="{2F8DDC36-7980-4770-8309-8C859399496B}" srcOrd="0" destOrd="0" presId="urn:microsoft.com/office/officeart/2005/8/layout/vList2"/>
    <dgm:cxn modelId="{09BD9085-EADD-4986-9231-C6D84C360942}" type="presParOf" srcId="{F3526ACD-CAD9-4954-AC5B-DBC4D8C4E63A}" destId="{C64EA2A6-C1F7-484B-B274-5BF83952728C}" srcOrd="1" destOrd="0" presId="urn:microsoft.com/office/officeart/2005/8/layout/vList2"/>
    <dgm:cxn modelId="{07399A5C-7FA2-46A5-BA47-A68D7118BB32}" type="presParOf" srcId="{F3526ACD-CAD9-4954-AC5B-DBC4D8C4E63A}" destId="{3F02B6B6-5E51-46A8-A427-5ECAA2F1ACBC}" srcOrd="2" destOrd="0" presId="urn:microsoft.com/office/officeart/2005/8/layout/vList2"/>
    <dgm:cxn modelId="{4DCF9C69-D487-4532-877D-61ECF63B17F6}" type="presParOf" srcId="{F3526ACD-CAD9-4954-AC5B-DBC4D8C4E63A}" destId="{164515C5-7D06-4C57-86C4-6872C3C76797}" srcOrd="3" destOrd="0" presId="urn:microsoft.com/office/officeart/2005/8/layout/vList2"/>
    <dgm:cxn modelId="{2024EEA6-CDF4-4F12-B030-F33090A804EF}" type="presParOf" srcId="{F3526ACD-CAD9-4954-AC5B-DBC4D8C4E63A}" destId="{3CBFDD39-B8F8-4ABF-AECA-4919901E0DA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2AE68-29BB-4D1D-8897-20D0DCBA4A42}">
      <dsp:nvSpPr>
        <dsp:cNvPr id="0" name=""/>
        <dsp:cNvSpPr/>
      </dsp:nvSpPr>
      <dsp:spPr>
        <a:xfrm>
          <a:off x="0" y="478943"/>
          <a:ext cx="7951304" cy="9765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7110" tIns="645668" rIns="617110"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US" sz="1600" b="0" i="0" kern="1200" dirty="0" err="1"/>
            <a:t>Binance</a:t>
          </a:r>
          <a:r>
            <a:rPr lang="en-US" sz="1600" b="0" i="0" kern="1200" dirty="0"/>
            <a:t>, Coinbase, Crypto.com</a:t>
          </a:r>
          <a:endParaRPr lang="en-US" sz="1600" kern="1200" dirty="0"/>
        </a:p>
      </dsp:txBody>
      <dsp:txXfrm>
        <a:off x="0" y="478943"/>
        <a:ext cx="7951304" cy="976500"/>
      </dsp:txXfrm>
    </dsp:sp>
    <dsp:sp modelId="{B25C4AD2-42E9-4CC7-A939-CEEFE6ABA304}">
      <dsp:nvSpPr>
        <dsp:cNvPr id="0" name=""/>
        <dsp:cNvSpPr/>
      </dsp:nvSpPr>
      <dsp:spPr>
        <a:xfrm>
          <a:off x="397565" y="21383"/>
          <a:ext cx="5565912" cy="915120"/>
        </a:xfrm>
        <a:prstGeom prst="roundRect">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378" tIns="0" rIns="210378" bIns="0" numCol="1" spcCol="1270" anchor="ctr" anchorCtr="0">
          <a:noAutofit/>
        </a:bodyPr>
        <a:lstStyle/>
        <a:p>
          <a:pPr marL="0" lvl="0" indent="0" algn="l" defTabSz="889000">
            <a:lnSpc>
              <a:spcPct val="90000"/>
            </a:lnSpc>
            <a:spcBef>
              <a:spcPct val="0"/>
            </a:spcBef>
            <a:spcAft>
              <a:spcPct val="35000"/>
            </a:spcAft>
            <a:buNone/>
          </a:pPr>
          <a:r>
            <a:rPr lang="en-US" sz="2000" b="0" i="0" kern="1200" dirty="0"/>
            <a:t>Exchange Wallets</a:t>
          </a:r>
          <a:endParaRPr lang="en-US" sz="2000" kern="1200" dirty="0"/>
        </a:p>
      </dsp:txBody>
      <dsp:txXfrm>
        <a:off x="442237" y="66055"/>
        <a:ext cx="5476568" cy="825776"/>
      </dsp:txXfrm>
    </dsp:sp>
    <dsp:sp modelId="{7FEF236F-5DBA-4187-BE27-5FC14C37D5A9}">
      <dsp:nvSpPr>
        <dsp:cNvPr id="0" name=""/>
        <dsp:cNvSpPr/>
      </dsp:nvSpPr>
      <dsp:spPr>
        <a:xfrm>
          <a:off x="0" y="2080403"/>
          <a:ext cx="7951304" cy="1293862"/>
        </a:xfrm>
        <a:prstGeom prst="rect">
          <a:avLst/>
        </a:prstGeom>
        <a:solidFill>
          <a:schemeClr val="lt1">
            <a:alpha val="90000"/>
            <a:hueOff val="0"/>
            <a:satOff val="0"/>
            <a:lumOff val="0"/>
            <a:alphaOff val="0"/>
          </a:schemeClr>
        </a:solidFill>
        <a:ln w="19050" cap="rnd" cmpd="sng" algn="ctr">
          <a:solidFill>
            <a:schemeClr val="accent5">
              <a:hueOff val="1247628"/>
              <a:satOff val="-25244"/>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7110" tIns="645668" rIns="617110" bIns="220472" numCol="1" spcCol="1270" anchor="t" anchorCtr="0">
          <a:noAutofit/>
        </a:bodyPr>
        <a:lstStyle/>
        <a:p>
          <a:pPr marL="285750" lvl="1" indent="-285750" algn="l" defTabSz="1377950">
            <a:lnSpc>
              <a:spcPct val="90000"/>
            </a:lnSpc>
            <a:spcBef>
              <a:spcPct val="0"/>
            </a:spcBef>
            <a:spcAft>
              <a:spcPct val="15000"/>
            </a:spcAft>
            <a:buFont typeface="+mj-lt"/>
            <a:buAutoNum type="arabicPeriod"/>
          </a:pPr>
          <a:r>
            <a:rPr lang="en-US" sz="3100" kern="1200" dirty="0" err="1"/>
            <a:t>MetaMask</a:t>
          </a:r>
          <a:r>
            <a:rPr lang="en-US" sz="3100" kern="1200" dirty="0"/>
            <a:t>, Trust Wallet, </a:t>
          </a:r>
        </a:p>
      </dsp:txBody>
      <dsp:txXfrm>
        <a:off x="0" y="2080403"/>
        <a:ext cx="7951304" cy="1293862"/>
      </dsp:txXfrm>
    </dsp:sp>
    <dsp:sp modelId="{A2CA52F7-CD21-47F9-80DA-A6AEB98E82FD}">
      <dsp:nvSpPr>
        <dsp:cNvPr id="0" name=""/>
        <dsp:cNvSpPr/>
      </dsp:nvSpPr>
      <dsp:spPr>
        <a:xfrm>
          <a:off x="397565" y="1622843"/>
          <a:ext cx="5565912" cy="915120"/>
        </a:xfrm>
        <a:prstGeom prst="roundRect">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378" tIns="0" rIns="210378" bIns="0" numCol="1" spcCol="1270" anchor="ctr" anchorCtr="0">
          <a:noAutofit/>
        </a:bodyPr>
        <a:lstStyle/>
        <a:p>
          <a:pPr marL="0" lvl="0" indent="0" algn="l" defTabSz="889000">
            <a:lnSpc>
              <a:spcPct val="90000"/>
            </a:lnSpc>
            <a:spcBef>
              <a:spcPct val="0"/>
            </a:spcBef>
            <a:spcAft>
              <a:spcPct val="35000"/>
            </a:spcAft>
            <a:buNone/>
          </a:pPr>
          <a:r>
            <a:rPr lang="en-US" sz="2000" kern="1200" dirty="0"/>
            <a:t>Software Wallets</a:t>
          </a:r>
        </a:p>
      </dsp:txBody>
      <dsp:txXfrm>
        <a:off x="442237" y="1667515"/>
        <a:ext cx="5476568" cy="825776"/>
      </dsp:txXfrm>
    </dsp:sp>
    <dsp:sp modelId="{15AABEE4-43EC-4F82-B95A-9C4343EA2A03}">
      <dsp:nvSpPr>
        <dsp:cNvPr id="0" name=""/>
        <dsp:cNvSpPr/>
      </dsp:nvSpPr>
      <dsp:spPr>
        <a:xfrm>
          <a:off x="0" y="3999225"/>
          <a:ext cx="7951304" cy="1220625"/>
        </a:xfrm>
        <a:prstGeom prst="rect">
          <a:avLst/>
        </a:prstGeom>
        <a:solidFill>
          <a:schemeClr val="lt1">
            <a:alpha val="90000"/>
            <a:hueOff val="0"/>
            <a:satOff val="0"/>
            <a:lumOff val="0"/>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7110" tIns="645668" rIns="61711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Nano</a:t>
          </a:r>
        </a:p>
        <a:p>
          <a:pPr marL="171450" lvl="1" indent="-171450" algn="l" defTabSz="711200">
            <a:lnSpc>
              <a:spcPct val="90000"/>
            </a:lnSpc>
            <a:spcBef>
              <a:spcPct val="0"/>
            </a:spcBef>
            <a:spcAft>
              <a:spcPct val="15000"/>
            </a:spcAft>
            <a:buChar char="•"/>
          </a:pPr>
          <a:endParaRPr lang="en-US" sz="1600" kern="1200" dirty="0"/>
        </a:p>
      </dsp:txBody>
      <dsp:txXfrm>
        <a:off x="0" y="3999225"/>
        <a:ext cx="7951304" cy="1220625"/>
      </dsp:txXfrm>
    </dsp:sp>
    <dsp:sp modelId="{32F1351B-1841-48C0-AC08-8401AF61AB43}">
      <dsp:nvSpPr>
        <dsp:cNvPr id="0" name=""/>
        <dsp:cNvSpPr/>
      </dsp:nvSpPr>
      <dsp:spPr>
        <a:xfrm>
          <a:off x="397565" y="3541665"/>
          <a:ext cx="5565912" cy="91512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378" tIns="0" rIns="210378" bIns="0" numCol="1" spcCol="1270" anchor="ctr" anchorCtr="0">
          <a:noAutofit/>
        </a:bodyPr>
        <a:lstStyle/>
        <a:p>
          <a:pPr marL="0" lvl="0" indent="0" algn="l" defTabSz="889000">
            <a:lnSpc>
              <a:spcPct val="90000"/>
            </a:lnSpc>
            <a:spcBef>
              <a:spcPct val="0"/>
            </a:spcBef>
            <a:spcAft>
              <a:spcPct val="35000"/>
            </a:spcAft>
            <a:buNone/>
          </a:pPr>
          <a:r>
            <a:rPr lang="en-US" sz="2000" kern="1200" dirty="0"/>
            <a:t>Hardware Wallet</a:t>
          </a:r>
        </a:p>
      </dsp:txBody>
      <dsp:txXfrm>
        <a:off x="442237" y="3586337"/>
        <a:ext cx="5476568"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DDC36-7980-4770-8309-8C859399496B}">
      <dsp:nvSpPr>
        <dsp:cNvPr id="0" name=""/>
        <dsp:cNvSpPr/>
      </dsp:nvSpPr>
      <dsp:spPr>
        <a:xfrm>
          <a:off x="0" y="21090"/>
          <a:ext cx="6628804" cy="1521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Origins</a:t>
          </a:r>
        </a:p>
      </dsp:txBody>
      <dsp:txXfrm>
        <a:off x="74249" y="95339"/>
        <a:ext cx="6480306" cy="1372502"/>
      </dsp:txXfrm>
    </dsp:sp>
    <dsp:sp modelId="{3F02B6B6-5E51-46A8-A427-5ECAA2F1ACBC}">
      <dsp:nvSpPr>
        <dsp:cNvPr id="0" name=""/>
        <dsp:cNvSpPr/>
      </dsp:nvSpPr>
      <dsp:spPr>
        <a:xfrm>
          <a:off x="0" y="1729290"/>
          <a:ext cx="6628804" cy="15210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Sites</a:t>
          </a:r>
        </a:p>
      </dsp:txBody>
      <dsp:txXfrm>
        <a:off x="74249" y="1803539"/>
        <a:ext cx="6480306" cy="1372502"/>
      </dsp:txXfrm>
    </dsp:sp>
    <dsp:sp modelId="{3CBFDD39-B8F8-4ABF-AECA-4919901E0DA4}">
      <dsp:nvSpPr>
        <dsp:cNvPr id="0" name=""/>
        <dsp:cNvSpPr/>
      </dsp:nvSpPr>
      <dsp:spPr>
        <a:xfrm>
          <a:off x="0" y="3437490"/>
          <a:ext cx="6628804" cy="15210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Domains</a:t>
          </a:r>
        </a:p>
      </dsp:txBody>
      <dsp:txXfrm>
        <a:off x="74249" y="3511739"/>
        <a:ext cx="6480306"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697A1-DE6C-4929-9A2D-D1CC4651369A}"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B45B9-A71E-4601-8583-B018B953F9F6}" type="slidenum">
              <a:rPr lang="en-US" smtClean="0"/>
              <a:t>‹#›</a:t>
            </a:fld>
            <a:endParaRPr lang="en-US"/>
          </a:p>
        </p:txBody>
      </p:sp>
    </p:spTree>
    <p:extLst>
      <p:ext uri="{BB962C8B-B14F-4D97-AF65-F5344CB8AC3E}">
        <p14:creationId xmlns:p14="http://schemas.microsoft.com/office/powerpoint/2010/main" val="402929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oogle.com/about/appsecurity/learning/xs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research.google.com/pubs/pub45542.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understand CSP, requires understanding the differences between these three terms:</a:t>
            </a:r>
          </a:p>
          <a:p>
            <a:endParaRPr lang="en-US"/>
          </a:p>
        </p:txBody>
      </p:sp>
      <p:sp>
        <p:nvSpPr>
          <p:cNvPr id="4" name="Slide Number Placeholder 3"/>
          <p:cNvSpPr>
            <a:spLocks noGrp="1"/>
          </p:cNvSpPr>
          <p:nvPr>
            <p:ph type="sldNum" sz="quarter" idx="5"/>
          </p:nvPr>
        </p:nvSpPr>
        <p:spPr/>
        <p:txBody>
          <a:bodyPr/>
          <a:lstStyle/>
          <a:p>
            <a:fld id="{2ECB45B9-A71E-4601-8583-B018B953F9F6}" type="slidenum">
              <a:rPr lang="en-US" smtClean="0"/>
              <a:t>4</a:t>
            </a:fld>
            <a:endParaRPr lang="en-US"/>
          </a:p>
        </p:txBody>
      </p:sp>
    </p:spTree>
    <p:extLst>
      <p:ext uri="{BB962C8B-B14F-4D97-AF65-F5344CB8AC3E}">
        <p14:creationId xmlns:p14="http://schemas.microsoft.com/office/powerpoint/2010/main" val="160940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CB45B9-A71E-4601-8583-B018B953F9F6}" type="slidenum">
              <a:rPr lang="en-US" smtClean="0"/>
              <a:t>6</a:t>
            </a:fld>
            <a:endParaRPr lang="en-US"/>
          </a:p>
        </p:txBody>
      </p:sp>
    </p:spTree>
    <p:extLst>
      <p:ext uri="{BB962C8B-B14F-4D97-AF65-F5344CB8AC3E}">
        <p14:creationId xmlns:p14="http://schemas.microsoft.com/office/powerpoint/2010/main" val="25678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mn-lt"/>
                <a:ea typeface="+mn-ea"/>
                <a:cs typeface="+mn-cs"/>
              </a:rPr>
              <a:t>CSP Evaluator allows developers and security experts to check if a Content Security Policy (CSP) serves as a strong mitigation against </a:t>
            </a:r>
            <a:r>
              <a:rPr lang="en-US" sz="1200" b="0" i="0" kern="1200">
                <a:solidFill>
                  <a:schemeClr val="tx1"/>
                </a:solidFill>
                <a:effectLst/>
                <a:latin typeface="+mn-lt"/>
                <a:ea typeface="+mn-ea"/>
                <a:cs typeface="+mn-cs"/>
                <a:hlinkClick r:id="rId3"/>
              </a:rPr>
              <a:t>cross-site scripting attacks</a:t>
            </a:r>
            <a:r>
              <a:rPr lang="en-US" sz="1200" b="0" i="0" kern="120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mn-lt"/>
                <a:ea typeface="+mn-ea"/>
                <a:cs typeface="+mn-cs"/>
              </a:rPr>
              <a:t>CSP Evaluator was created by Google and the checks are based on a </a:t>
            </a:r>
            <a:r>
              <a:rPr lang="en-US" sz="1200" b="0" i="0" kern="1200">
                <a:solidFill>
                  <a:schemeClr val="tx1"/>
                </a:solidFill>
                <a:effectLst/>
                <a:latin typeface="+mn-lt"/>
                <a:ea typeface="+mn-ea"/>
                <a:cs typeface="+mn-cs"/>
                <a:hlinkClick r:id="rId4"/>
              </a:rPr>
              <a:t>large-scale study</a:t>
            </a:r>
            <a:r>
              <a:rPr lang="en-US" sz="1200" b="0" i="0" kern="120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mn-lt"/>
                <a:ea typeface="+mn-ea"/>
                <a:cs typeface="+mn-cs"/>
              </a:rPr>
              <a:t>It help developers to harden their CSP and improve the security of their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Navigate to the application and open the CSP Evaluator plugin.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CSP Evaluator plugin will record the current header setting and provide comments on ways to improve the configuration.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In order to use the </a:t>
            </a:r>
            <a:r>
              <a:rPr lang="en-US" sz="1200" kern="1200" err="1">
                <a:solidFill>
                  <a:schemeClr val="tx1"/>
                </a:solidFill>
                <a:effectLst/>
                <a:latin typeface="+mn-lt"/>
                <a:ea typeface="+mn-ea"/>
                <a:cs typeface="+mn-cs"/>
              </a:rPr>
              <a:t>Caspr</a:t>
            </a:r>
            <a:r>
              <a:rPr lang="en-US" sz="1200" kern="1200">
                <a:solidFill>
                  <a:schemeClr val="tx1"/>
                </a:solidFill>
                <a:effectLst/>
                <a:latin typeface="+mn-lt"/>
                <a:ea typeface="+mn-ea"/>
                <a:cs typeface="+mn-cs"/>
              </a:rPr>
              <a:t> plugin in step 2 to change the CSP, copy the contents of the textbox provided in the CSP Evaluator dialog to the clipboard.</a:t>
            </a:r>
          </a:p>
          <a:p>
            <a:endParaRPr lang="en-US"/>
          </a:p>
        </p:txBody>
      </p:sp>
      <p:sp>
        <p:nvSpPr>
          <p:cNvPr id="4" name="Slide Number Placeholder 3"/>
          <p:cNvSpPr>
            <a:spLocks noGrp="1"/>
          </p:cNvSpPr>
          <p:nvPr>
            <p:ph type="sldNum" sz="quarter" idx="5"/>
          </p:nvPr>
        </p:nvSpPr>
        <p:spPr/>
        <p:txBody>
          <a:bodyPr/>
          <a:lstStyle/>
          <a:p>
            <a:fld id="{2ECB45B9-A71E-4601-8583-B018B953F9F6}" type="slidenum">
              <a:rPr lang="en-US" smtClean="0"/>
              <a:t>7</a:t>
            </a:fld>
            <a:endParaRPr lang="en-US"/>
          </a:p>
        </p:txBody>
      </p:sp>
    </p:spTree>
    <p:extLst>
      <p:ext uri="{BB962C8B-B14F-4D97-AF65-F5344CB8AC3E}">
        <p14:creationId xmlns:p14="http://schemas.microsoft.com/office/powerpoint/2010/main" val="347490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Casper Enforcer allows testing and refinement of the CSP.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It allows you to changes the CSP header in the browser before the web server is configured.</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For example, navigate to https://ezcardinfodemouat.fisglobal.com/</a:t>
            </a:r>
          </a:p>
          <a:p>
            <a:r>
              <a:rPr lang="en-US" sz="1200" kern="1200">
                <a:solidFill>
                  <a:schemeClr val="tx1"/>
                </a:solidFill>
                <a:effectLst/>
                <a:latin typeface="+mn-lt"/>
                <a:ea typeface="+mn-ea"/>
                <a:cs typeface="+mn-cs"/>
              </a:rPr>
              <a:t>Click on the CSP Evaluator icon. If the site has a CSP policy, it will automatically be populated within the CSP Evaluator textbox as shown below: </a:t>
            </a:r>
            <a:endParaRPr lang="en-US"/>
          </a:p>
        </p:txBody>
      </p:sp>
      <p:sp>
        <p:nvSpPr>
          <p:cNvPr id="4" name="Slide Number Placeholder 3"/>
          <p:cNvSpPr>
            <a:spLocks noGrp="1"/>
          </p:cNvSpPr>
          <p:nvPr>
            <p:ph type="sldNum" sz="quarter" idx="5"/>
          </p:nvPr>
        </p:nvSpPr>
        <p:spPr/>
        <p:txBody>
          <a:bodyPr/>
          <a:lstStyle/>
          <a:p>
            <a:fld id="{2ECB45B9-A71E-4601-8583-B018B953F9F6}" type="slidenum">
              <a:rPr lang="en-US" smtClean="0"/>
              <a:t>9</a:t>
            </a:fld>
            <a:endParaRPr lang="en-US"/>
          </a:p>
        </p:txBody>
      </p:sp>
    </p:spTree>
    <p:extLst>
      <p:ext uri="{BB962C8B-B14F-4D97-AF65-F5344CB8AC3E}">
        <p14:creationId xmlns:p14="http://schemas.microsoft.com/office/powerpoint/2010/main" val="225431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Using the copied policy in the clipboard, paste the CSP header into the textbox as shown below.</a:t>
            </a:r>
          </a:p>
          <a:p>
            <a:r>
              <a:rPr lang="en-US" sz="1200" kern="1200">
                <a:solidFill>
                  <a:schemeClr val="tx1"/>
                </a:solidFill>
                <a:effectLst/>
                <a:latin typeface="+mn-lt"/>
                <a:ea typeface="+mn-ea"/>
                <a:cs typeface="+mn-cs"/>
              </a:rPr>
              <a:t>2. Click the ‘Enabled’ box to begin the override capability for CSP header in the browser.</a:t>
            </a:r>
          </a:p>
          <a:p>
            <a:r>
              <a:rPr lang="en-US" sz="1200" kern="1200">
                <a:solidFill>
                  <a:schemeClr val="tx1"/>
                </a:solidFill>
                <a:effectLst/>
                <a:latin typeface="+mn-lt"/>
                <a:ea typeface="+mn-ea"/>
                <a:cs typeface="+mn-cs"/>
              </a:rPr>
              <a:t>3. Select ‘Content-Security-Policy-Report-Only’ from the dropdown.  By choosing the “Report-Only” selection, CSP policy violations will be reported in the console but will not affect the functionality of the webpage. This feature allows the tester to fully test the application while collecting error details.</a:t>
            </a:r>
          </a:p>
          <a:p>
            <a:r>
              <a:rPr lang="en-US"/>
              <a:t>4. </a:t>
            </a:r>
            <a:r>
              <a:rPr lang="en-US" sz="1200" kern="1200">
                <a:solidFill>
                  <a:schemeClr val="tx1"/>
                </a:solidFill>
                <a:effectLst/>
                <a:latin typeface="+mn-lt"/>
                <a:ea typeface="+mn-ea"/>
                <a:cs typeface="+mn-cs"/>
              </a:rPr>
              <a:t>Changes can be made to the ‘Policy’ in any of the fields noted below. Click ‘Refresh’ in the browser to apply any modifications made to the header.</a:t>
            </a:r>
          </a:p>
          <a:p>
            <a:r>
              <a:rPr lang="en-US" sz="1200" kern="1200">
                <a:solidFill>
                  <a:schemeClr val="tx1"/>
                </a:solidFill>
                <a:effectLst/>
                <a:latin typeface="+mn-lt"/>
                <a:ea typeface="+mn-ea"/>
                <a:cs typeface="+mn-cs"/>
              </a:rPr>
              <a:t>5. For example, removing the “unsafe-eval” attribute in the “script-</a:t>
            </a:r>
            <a:r>
              <a:rPr lang="en-US" sz="1200" kern="1200" err="1">
                <a:solidFill>
                  <a:schemeClr val="tx1"/>
                </a:solidFill>
                <a:effectLst/>
                <a:latin typeface="+mn-lt"/>
                <a:ea typeface="+mn-ea"/>
                <a:cs typeface="+mn-cs"/>
              </a:rPr>
              <a:t>src</a:t>
            </a:r>
            <a:r>
              <a:rPr lang="en-US" sz="1200" kern="1200">
                <a:solidFill>
                  <a:schemeClr val="tx1"/>
                </a:solidFill>
                <a:effectLst/>
                <a:latin typeface="+mn-lt"/>
                <a:ea typeface="+mn-ea"/>
                <a:cs typeface="+mn-cs"/>
              </a:rPr>
              <a:t>” directive as shown below. The changes can be made on either the policy field or the individual directive fields. Making changes to both locations is not required (remember to click Refresh after any modification):</a:t>
            </a:r>
          </a:p>
          <a:p>
            <a:r>
              <a:rPr lang="en-US" sz="1200" kern="1200">
                <a:solidFill>
                  <a:schemeClr val="tx1"/>
                </a:solidFill>
                <a:effectLst/>
                <a:latin typeface="+mn-lt"/>
                <a:ea typeface="+mn-ea"/>
                <a:cs typeface="+mn-cs"/>
              </a:rPr>
              <a:t>6. Errors produced by changes in the CSP policy above will be collected in the Chrome console. There are two choices: collect log entries at the page level or for the entire application. See “Collecting CSP errors from Chrome” below.</a:t>
            </a:r>
          </a:p>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Collecting CSP errors from Chrome </a:t>
            </a:r>
          </a:p>
          <a:p>
            <a:r>
              <a:rPr lang="en-US" sz="1200" kern="1200">
                <a:solidFill>
                  <a:schemeClr val="tx1"/>
                </a:solidFill>
                <a:effectLst/>
                <a:latin typeface="+mn-lt"/>
                <a:ea typeface="+mn-ea"/>
                <a:cs typeface="+mn-cs"/>
              </a:rPr>
              <a:t>Because the configuration above is set to “Report-Only”, Chrome will collect errors due to any CSP misconfiguration. Potential errors are generated by performing regression tests against the application. Regression testing would include clicking all links, buttons, and executing scripts. Any errors resulting from CSP policy violations are displayed in the console tab of the browser. NOTE: there could potentially be a number of errors in the log but the ones of interest here are the ones prefixed with “[Report-Only]”.</a:t>
            </a:r>
          </a:p>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Collecting log entries for the entire application</a:t>
            </a:r>
          </a:p>
          <a:p>
            <a:r>
              <a:rPr lang="en-US" sz="1200" kern="1200">
                <a:solidFill>
                  <a:schemeClr val="tx1"/>
                </a:solidFill>
                <a:effectLst/>
                <a:latin typeface="+mn-lt"/>
                <a:ea typeface="+mn-ea"/>
                <a:cs typeface="+mn-cs"/>
              </a:rPr>
              <a:t>The following instructions describe how to view these errors and save them to a file:</a:t>
            </a:r>
          </a:p>
          <a:p>
            <a:pPr lvl="0"/>
            <a:r>
              <a:rPr lang="en-US" sz="1200" kern="1200">
                <a:solidFill>
                  <a:schemeClr val="tx1"/>
                </a:solidFill>
                <a:effectLst/>
                <a:latin typeface="+mn-lt"/>
                <a:ea typeface="+mn-ea"/>
                <a:cs typeface="+mn-cs"/>
              </a:rPr>
              <a:t>Open the F12-Developer tools console</a:t>
            </a:r>
          </a:p>
          <a:p>
            <a:pPr lvl="0"/>
            <a:r>
              <a:rPr lang="en-US" sz="1200" kern="1200">
                <a:solidFill>
                  <a:schemeClr val="tx1"/>
                </a:solidFill>
                <a:effectLst/>
                <a:latin typeface="+mn-lt"/>
                <a:ea typeface="+mn-ea"/>
                <a:cs typeface="+mn-cs"/>
              </a:rPr>
              <a:t>From the gear configuration button on the right hand-side of the developer tools console, turn on feature to ‘Preserve Log”. NOTE: this setting persists the errors in the log in between page refreshes or content loading of partial pages and even errors that have failed in the past and have been currently corrected.</a:t>
            </a:r>
          </a:p>
          <a:p>
            <a:r>
              <a:rPr lang="en-US" sz="1200" kern="1200">
                <a:solidFill>
                  <a:schemeClr val="tx1"/>
                </a:solidFill>
                <a:effectLst/>
                <a:latin typeface="+mn-lt"/>
                <a:ea typeface="+mn-ea"/>
                <a:cs typeface="+mn-cs"/>
              </a:rPr>
              <a:t>On the ‘Console’ tab, right-click any of the errors and select ‘Save as” from the context menu to save all errors into a file.</a:t>
            </a:r>
            <a:endParaRPr lang="en-US" sz="1200" b="1" kern="1200">
              <a:solidFill>
                <a:schemeClr val="tx1"/>
              </a:solidFill>
              <a:effectLst/>
              <a:latin typeface="+mn-lt"/>
              <a:ea typeface="+mn-ea"/>
              <a:cs typeface="+mn-cs"/>
            </a:endParaRPr>
          </a:p>
          <a:p>
            <a:endParaRPr lang="en-US" sz="1200" b="1"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Collecting for a single page</a:t>
            </a:r>
          </a:p>
          <a:p>
            <a:r>
              <a:rPr lang="en-US" sz="1200" kern="1200">
                <a:solidFill>
                  <a:schemeClr val="tx1"/>
                </a:solidFill>
                <a:effectLst/>
                <a:latin typeface="+mn-lt"/>
                <a:ea typeface="+mn-ea"/>
                <a:cs typeface="+mn-cs"/>
              </a:rPr>
              <a:t>The following instructions describe how to view these errors and save them to a file:</a:t>
            </a:r>
          </a:p>
          <a:p>
            <a:pPr lvl="0"/>
            <a:r>
              <a:rPr lang="en-US" sz="1200" kern="1200">
                <a:solidFill>
                  <a:schemeClr val="tx1"/>
                </a:solidFill>
                <a:effectLst/>
                <a:latin typeface="+mn-lt"/>
                <a:ea typeface="+mn-ea"/>
                <a:cs typeface="+mn-cs"/>
              </a:rPr>
              <a:t>To access the error console, navigate to the Console tab in Chrome and observe the CSP errors accumulated there. </a:t>
            </a:r>
          </a:p>
          <a:p>
            <a:r>
              <a:rPr lang="en-US" sz="1200" kern="1200">
                <a:solidFill>
                  <a:schemeClr val="tx1"/>
                </a:solidFill>
                <a:effectLst/>
                <a:latin typeface="+mn-lt"/>
                <a:ea typeface="+mn-ea"/>
                <a:cs typeface="+mn-cs"/>
              </a:rPr>
              <a:t>After any policy change in the </a:t>
            </a:r>
            <a:r>
              <a:rPr lang="en-US" sz="1200" kern="1200" err="1">
                <a:solidFill>
                  <a:schemeClr val="tx1"/>
                </a:solidFill>
                <a:effectLst/>
                <a:latin typeface="+mn-lt"/>
                <a:ea typeface="+mn-ea"/>
                <a:cs typeface="+mn-cs"/>
              </a:rPr>
              <a:t>Caspr</a:t>
            </a:r>
            <a:r>
              <a:rPr lang="en-US" sz="1200" kern="1200">
                <a:solidFill>
                  <a:schemeClr val="tx1"/>
                </a:solidFill>
                <a:effectLst/>
                <a:latin typeface="+mn-lt"/>
                <a:ea typeface="+mn-ea"/>
                <a:cs typeface="+mn-cs"/>
              </a:rPr>
              <a:t> plugin, clear the console by clicking in the icon circled in the screenshot below and refresh the page. This will clear any accumulated errors between changes.  Repeat as needed.</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ECB45B9-A71E-4601-8583-B018B953F9F6}" type="slidenum">
              <a:rPr lang="en-US" smtClean="0"/>
              <a:t>10</a:t>
            </a:fld>
            <a:endParaRPr lang="en-US"/>
          </a:p>
        </p:txBody>
      </p:sp>
    </p:spTree>
    <p:extLst>
      <p:ext uri="{BB962C8B-B14F-4D97-AF65-F5344CB8AC3E}">
        <p14:creationId xmlns:p14="http://schemas.microsoft.com/office/powerpoint/2010/main" val="59549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88825" cy="6866467"/>
          </a:xfrm>
        </p:grpSpPr>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4" cy="6866467"/>
            <a:chOff x="0" y="-8467"/>
            <a:chExt cx="12188824" cy="6866467"/>
          </a:xfrm>
        </p:grpSpPr>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chrome.google.com/webstore/detail/csp-evaluator/fjohamlofnakbnbfjkohkbdigoodcejf"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hrome.google.com/webstore/detail/caspr-enforcer/fekcdjkhlbjngkimekikebfegbijjaf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l="-11000" r="-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6E1D-6252-40BE-AC10-2B11317EDB08}"/>
              </a:ext>
            </a:extLst>
          </p:cNvPr>
          <p:cNvSpPr>
            <a:spLocks noGrp="1"/>
          </p:cNvSpPr>
          <p:nvPr>
            <p:ph type="ctrTitle"/>
          </p:nvPr>
        </p:nvSpPr>
        <p:spPr>
          <a:xfrm>
            <a:off x="1654779" y="2258355"/>
            <a:ext cx="8882441" cy="2653836"/>
          </a:xfrm>
          <a:effectLst>
            <a:outerShdw blurRad="50800" dist="50800" dir="5400000" algn="ctr" rotWithShape="0">
              <a:srgbClr val="90C226"/>
            </a:outerShdw>
          </a:effectLst>
          <a:scene3d>
            <a:camera prst="orthographicFront"/>
            <a:lightRig rig="threePt" dir="t"/>
          </a:scene3d>
          <a:sp3d>
            <a:contourClr>
              <a:schemeClr val="bg1"/>
            </a:contourClr>
          </a:sp3d>
        </p:spPr>
        <p:txBody>
          <a:bodyPr>
            <a:noAutofit/>
            <a:sp3d contourW="12700">
              <a:bevelT w="88900" h="82550"/>
              <a:bevelB/>
            </a:sp3d>
          </a:bodyPr>
          <a:lstStyle/>
          <a:p>
            <a:pPr algn="ctr"/>
            <a:r>
              <a:rPr lang="en-US" sz="7200" b="1">
                <a:solidFill>
                  <a:schemeClr val="bg1"/>
                </a:solidFill>
                <a:effectLst>
                  <a:outerShdw dir="14280000" sx="1000" sy="1000" algn="br" rotWithShape="0">
                    <a:prstClr val="black">
                      <a:alpha val="27000"/>
                    </a:prstClr>
                  </a:outerShdw>
                </a:effectLst>
              </a:rPr>
              <a:t>Zero to Hero: Mastering Content Security Policy</a:t>
            </a:r>
          </a:p>
        </p:txBody>
      </p:sp>
    </p:spTree>
    <p:extLst>
      <p:ext uri="{BB962C8B-B14F-4D97-AF65-F5344CB8AC3E}">
        <p14:creationId xmlns:p14="http://schemas.microsoft.com/office/powerpoint/2010/main" val="307951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AB03-FB21-48FC-975A-F3F0FB1F20CE}"/>
              </a:ext>
            </a:extLst>
          </p:cNvPr>
          <p:cNvSpPr>
            <a:spLocks noGrp="1"/>
          </p:cNvSpPr>
          <p:nvPr>
            <p:ph type="title"/>
          </p:nvPr>
        </p:nvSpPr>
        <p:spPr>
          <a:xfrm>
            <a:off x="677334" y="609600"/>
            <a:ext cx="9682008" cy="660400"/>
          </a:xfrm>
        </p:spPr>
        <p:txBody>
          <a:bodyPr>
            <a:normAutofit/>
          </a:bodyPr>
          <a:lstStyle/>
          <a:p>
            <a:r>
              <a:rPr lang="en-US"/>
              <a:t>Demo: Using </a:t>
            </a:r>
            <a:r>
              <a:rPr lang="en-US" err="1"/>
              <a:t>Caspr</a:t>
            </a:r>
            <a:r>
              <a:rPr lang="en-US"/>
              <a:t> to help tailor the CSP</a:t>
            </a:r>
          </a:p>
        </p:txBody>
      </p:sp>
      <p:sp>
        <p:nvSpPr>
          <p:cNvPr id="3" name="Content Placeholder 2">
            <a:extLst>
              <a:ext uri="{FF2B5EF4-FFF2-40B4-BE49-F238E27FC236}">
                <a16:creationId xmlns:a16="http://schemas.microsoft.com/office/drawing/2014/main" id="{C8ABBF30-3575-482E-ABF8-9FCD9F304952}"/>
              </a:ext>
            </a:extLst>
          </p:cNvPr>
          <p:cNvSpPr>
            <a:spLocks noGrp="1"/>
          </p:cNvSpPr>
          <p:nvPr>
            <p:ph sz="half" idx="1"/>
          </p:nvPr>
        </p:nvSpPr>
        <p:spPr>
          <a:xfrm>
            <a:off x="677334" y="4927601"/>
            <a:ext cx="9682008" cy="1113759"/>
          </a:xfrm>
        </p:spPr>
        <p:txBody>
          <a:bodyPr/>
          <a:lstStyle/>
          <a:p>
            <a:endParaRPr lang="en-US"/>
          </a:p>
        </p:txBody>
      </p:sp>
      <p:pic>
        <p:nvPicPr>
          <p:cNvPr id="4" name="Picture 3">
            <a:extLst>
              <a:ext uri="{FF2B5EF4-FFF2-40B4-BE49-F238E27FC236}">
                <a16:creationId xmlns:a16="http://schemas.microsoft.com/office/drawing/2014/main" id="{E978982C-1F58-4F99-BA56-53999EA70579}"/>
              </a:ext>
            </a:extLst>
          </p:cNvPr>
          <p:cNvPicPr>
            <a:picLocks noChangeAspect="1"/>
          </p:cNvPicPr>
          <p:nvPr/>
        </p:nvPicPr>
        <p:blipFill>
          <a:blip r:embed="rId3"/>
          <a:stretch>
            <a:fillRect/>
          </a:stretch>
        </p:blipFill>
        <p:spPr>
          <a:xfrm>
            <a:off x="1842707" y="1434566"/>
            <a:ext cx="6890141" cy="3328468"/>
          </a:xfrm>
          <a:prstGeom prst="rect">
            <a:avLst/>
          </a:prstGeom>
        </p:spPr>
      </p:pic>
    </p:spTree>
    <p:extLst>
      <p:ext uri="{BB962C8B-B14F-4D97-AF65-F5344CB8AC3E}">
        <p14:creationId xmlns:p14="http://schemas.microsoft.com/office/powerpoint/2010/main" val="354994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BA9D47-7A14-4558-9A5B-1F9C12234E86}"/>
              </a:ext>
            </a:extLst>
          </p:cNvPr>
          <p:cNvSpPr>
            <a:spLocks noGrp="1"/>
          </p:cNvSpPr>
          <p:nvPr>
            <p:ph type="title"/>
          </p:nvPr>
        </p:nvSpPr>
        <p:spPr/>
        <p:txBody>
          <a:bodyPr>
            <a:normAutofit/>
          </a:bodyPr>
          <a:lstStyle/>
          <a:p>
            <a:r>
              <a:rPr lang="en-US" sz="6000"/>
              <a:t>END (Ty)</a:t>
            </a:r>
          </a:p>
        </p:txBody>
      </p:sp>
      <p:sp>
        <p:nvSpPr>
          <p:cNvPr id="2" name="Text Placeholder 1">
            <a:extLst>
              <a:ext uri="{FF2B5EF4-FFF2-40B4-BE49-F238E27FC236}">
                <a16:creationId xmlns:a16="http://schemas.microsoft.com/office/drawing/2014/main" id="{FE035F60-3F96-485F-B98F-50511EAD06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57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31CA-A837-4126-B644-7D20786D4A69}"/>
              </a:ext>
            </a:extLst>
          </p:cNvPr>
          <p:cNvSpPr>
            <a:spLocks noGrp="1"/>
          </p:cNvSpPr>
          <p:nvPr>
            <p:ph type="title"/>
          </p:nvPr>
        </p:nvSpPr>
        <p:spPr/>
        <p:txBody>
          <a:bodyPr/>
          <a:lstStyle/>
          <a:p>
            <a:r>
              <a:rPr lang="en-US" dirty="0"/>
              <a:t>Crypto Keys</a:t>
            </a:r>
          </a:p>
        </p:txBody>
      </p:sp>
      <p:grpSp>
        <p:nvGrpSpPr>
          <p:cNvPr id="7" name="Group 6">
            <a:extLst>
              <a:ext uri="{FF2B5EF4-FFF2-40B4-BE49-F238E27FC236}">
                <a16:creationId xmlns:a16="http://schemas.microsoft.com/office/drawing/2014/main" id="{34E61030-4C96-440C-AB70-6F03A754B011}"/>
              </a:ext>
            </a:extLst>
          </p:cNvPr>
          <p:cNvGrpSpPr/>
          <p:nvPr/>
        </p:nvGrpSpPr>
        <p:grpSpPr>
          <a:xfrm>
            <a:off x="1249347" y="2533808"/>
            <a:ext cx="8081611" cy="1320800"/>
            <a:chOff x="0" y="0"/>
            <a:chExt cx="8081611" cy="1114408"/>
          </a:xfrm>
        </p:grpSpPr>
        <p:sp>
          <p:nvSpPr>
            <p:cNvPr id="14" name="Rectangle: Rounded Corners 13">
              <a:extLst>
                <a:ext uri="{FF2B5EF4-FFF2-40B4-BE49-F238E27FC236}">
                  <a16:creationId xmlns:a16="http://schemas.microsoft.com/office/drawing/2014/main" id="{C146F276-25E0-4C1E-ABCA-400C392B7918}"/>
                </a:ext>
              </a:extLst>
            </p:cNvPr>
            <p:cNvSpPr/>
            <p:nvPr/>
          </p:nvSpPr>
          <p:spPr>
            <a:xfrm>
              <a:off x="0" y="0"/>
              <a:ext cx="8081611" cy="1114408"/>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381F1E8C-8900-4447-8258-655AF3B62900}"/>
                </a:ext>
              </a:extLst>
            </p:cNvPr>
            <p:cNvSpPr txBox="1"/>
            <p:nvPr/>
          </p:nvSpPr>
          <p:spPr>
            <a:xfrm>
              <a:off x="32640" y="32640"/>
              <a:ext cx="6879077" cy="104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000" b="1" kern="1200" dirty="0"/>
                <a:t>Private Keys</a:t>
              </a:r>
              <a:endParaRPr lang="en-US" sz="2000" kern="1200" dirty="0"/>
            </a:p>
          </p:txBody>
        </p:sp>
      </p:grpSp>
      <p:grpSp>
        <p:nvGrpSpPr>
          <p:cNvPr id="8" name="Group 7">
            <a:extLst>
              <a:ext uri="{FF2B5EF4-FFF2-40B4-BE49-F238E27FC236}">
                <a16:creationId xmlns:a16="http://schemas.microsoft.com/office/drawing/2014/main" id="{FAB7490A-E8C4-4DC6-8573-D690A5865D06}"/>
              </a:ext>
            </a:extLst>
          </p:cNvPr>
          <p:cNvGrpSpPr/>
          <p:nvPr/>
        </p:nvGrpSpPr>
        <p:grpSpPr>
          <a:xfrm>
            <a:off x="1962430" y="4141652"/>
            <a:ext cx="8081611" cy="1320799"/>
            <a:chOff x="713083" y="1300143"/>
            <a:chExt cx="8081611" cy="1114408"/>
          </a:xfrm>
        </p:grpSpPr>
        <p:sp>
          <p:nvSpPr>
            <p:cNvPr id="12" name="Rectangle: Rounded Corners 11">
              <a:extLst>
                <a:ext uri="{FF2B5EF4-FFF2-40B4-BE49-F238E27FC236}">
                  <a16:creationId xmlns:a16="http://schemas.microsoft.com/office/drawing/2014/main" id="{05A43827-4797-4B62-A687-C4AB1513D870}"/>
                </a:ext>
              </a:extLst>
            </p:cNvPr>
            <p:cNvSpPr/>
            <p:nvPr/>
          </p:nvSpPr>
          <p:spPr>
            <a:xfrm>
              <a:off x="713083" y="1300143"/>
              <a:ext cx="8081611" cy="1114408"/>
            </a:xfrm>
            <a:prstGeom prst="roundRect">
              <a:avLst>
                <a:gd name="adj" fmla="val 10000"/>
              </a:avLst>
            </a:prstGeom>
          </p:spPr>
          <p:style>
            <a:lnRef idx="2">
              <a:schemeClr val="lt1">
                <a:hueOff val="0"/>
                <a:satOff val="0"/>
                <a:lumOff val="0"/>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sp>
        <p:sp>
          <p:nvSpPr>
            <p:cNvPr id="13" name="Rectangle: Rounded Corners 6">
              <a:extLst>
                <a:ext uri="{FF2B5EF4-FFF2-40B4-BE49-F238E27FC236}">
                  <a16:creationId xmlns:a16="http://schemas.microsoft.com/office/drawing/2014/main" id="{D81CD73D-CE83-446D-AB37-C5413257DCBB}"/>
                </a:ext>
              </a:extLst>
            </p:cNvPr>
            <p:cNvSpPr txBox="1"/>
            <p:nvPr/>
          </p:nvSpPr>
          <p:spPr>
            <a:xfrm>
              <a:off x="745723" y="1332783"/>
              <a:ext cx="6578882" cy="10491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000" kern="1200" dirty="0"/>
                <a:t>Wallet address (Public keys)</a:t>
              </a:r>
            </a:p>
          </p:txBody>
        </p:sp>
      </p:grpSp>
    </p:spTree>
    <p:extLst>
      <p:ext uri="{BB962C8B-B14F-4D97-AF65-F5344CB8AC3E}">
        <p14:creationId xmlns:p14="http://schemas.microsoft.com/office/powerpoint/2010/main" val="31753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31CA-A837-4126-B644-7D20786D4A69}"/>
              </a:ext>
            </a:extLst>
          </p:cNvPr>
          <p:cNvSpPr>
            <a:spLocks noGrp="1"/>
          </p:cNvSpPr>
          <p:nvPr>
            <p:ph type="title"/>
          </p:nvPr>
        </p:nvSpPr>
        <p:spPr/>
        <p:txBody>
          <a:bodyPr/>
          <a:lstStyle/>
          <a:p>
            <a:r>
              <a:rPr lang="en-US" dirty="0"/>
              <a:t>Types of Wallets</a:t>
            </a:r>
          </a:p>
        </p:txBody>
      </p:sp>
      <p:graphicFrame>
        <p:nvGraphicFramePr>
          <p:cNvPr id="7" name="Content Placeholder 2">
            <a:extLst>
              <a:ext uri="{FF2B5EF4-FFF2-40B4-BE49-F238E27FC236}">
                <a16:creationId xmlns:a16="http://schemas.microsoft.com/office/drawing/2014/main" id="{A81F4B5D-D058-41D2-975F-8F46790463B2}"/>
              </a:ext>
            </a:extLst>
          </p:cNvPr>
          <p:cNvGraphicFramePr>
            <a:graphicFrameLocks noGrp="1"/>
          </p:cNvGraphicFramePr>
          <p:nvPr>
            <p:ph idx="1"/>
            <p:extLst>
              <p:ext uri="{D42A27DB-BD31-4B8C-83A1-F6EECF244321}">
                <p14:modId xmlns:p14="http://schemas.microsoft.com/office/powerpoint/2010/main" val="3987394107"/>
              </p:ext>
            </p:extLst>
          </p:nvPr>
        </p:nvGraphicFramePr>
        <p:xfrm>
          <a:off x="1669774" y="1616765"/>
          <a:ext cx="7951304" cy="5241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09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ABA9D47-7A14-4558-9A5B-1F9C12234E86}"/>
              </a:ext>
            </a:extLst>
          </p:cNvPr>
          <p:cNvSpPr>
            <a:spLocks noGrp="1"/>
          </p:cNvSpPr>
          <p:nvPr>
            <p:ph type="title"/>
          </p:nvPr>
        </p:nvSpPr>
        <p:spPr>
          <a:xfrm>
            <a:off x="652481" y="1382486"/>
            <a:ext cx="3547581" cy="4093028"/>
          </a:xfrm>
        </p:spPr>
        <p:txBody>
          <a:bodyPr anchor="ctr">
            <a:normAutofit/>
          </a:bodyPr>
          <a:lstStyle/>
          <a:p>
            <a:r>
              <a:rPr lang="en-US" sz="5400"/>
              <a:t>Terms</a:t>
            </a:r>
          </a:p>
        </p:txBody>
      </p:sp>
      <p:grpSp>
        <p:nvGrpSpPr>
          <p:cNvPr id="10" name="Group 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1" name="Straight Connector 1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A18E87FB-A498-4F6F-A122-5103092ADE1E}"/>
              </a:ext>
            </a:extLst>
          </p:cNvPr>
          <p:cNvGraphicFramePr/>
          <p:nvPr>
            <p:extLst>
              <p:ext uri="{D42A27DB-BD31-4B8C-83A1-F6EECF244321}">
                <p14:modId xmlns:p14="http://schemas.microsoft.com/office/powerpoint/2010/main" val="250526237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417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0950E3-B429-4D90-AB64-459D6E1C8EC7}"/>
              </a:ext>
            </a:extLst>
          </p:cNvPr>
          <p:cNvSpPr>
            <a:spLocks noGrp="1"/>
          </p:cNvSpPr>
          <p:nvPr>
            <p:ph type="title"/>
          </p:nvPr>
        </p:nvSpPr>
        <p:spPr/>
        <p:txBody>
          <a:bodyPr>
            <a:normAutofit/>
          </a:bodyPr>
          <a:lstStyle/>
          <a:p>
            <a:r>
              <a:rPr lang="en-US"/>
              <a:t>CSP Tools in Chrome</a:t>
            </a:r>
          </a:p>
        </p:txBody>
      </p:sp>
      <p:sp>
        <p:nvSpPr>
          <p:cNvPr id="5" name="Text Placeholder 4">
            <a:extLst>
              <a:ext uri="{FF2B5EF4-FFF2-40B4-BE49-F238E27FC236}">
                <a16:creationId xmlns:a16="http://schemas.microsoft.com/office/drawing/2014/main" id="{F7D14CDE-8E2B-4CEE-A801-50565C484995}"/>
              </a:ext>
            </a:extLst>
          </p:cNvPr>
          <p:cNvSpPr>
            <a:spLocks noGrp="1"/>
          </p:cNvSpPr>
          <p:nvPr>
            <p:ph type="body" idx="1"/>
          </p:nvPr>
        </p:nvSpPr>
        <p:spPr/>
        <p:txBody>
          <a:bodyPr/>
          <a:lstStyle/>
          <a:p>
            <a:r>
              <a:rPr lang="en-US"/>
              <a:t>(Ty)</a:t>
            </a:r>
          </a:p>
        </p:txBody>
      </p:sp>
    </p:spTree>
    <p:extLst>
      <p:ext uri="{BB962C8B-B14F-4D97-AF65-F5344CB8AC3E}">
        <p14:creationId xmlns:p14="http://schemas.microsoft.com/office/powerpoint/2010/main" val="378430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BA9D47-7A14-4558-9A5B-1F9C12234E86}"/>
              </a:ext>
            </a:extLst>
          </p:cNvPr>
          <p:cNvSpPr>
            <a:spLocks noGrp="1"/>
          </p:cNvSpPr>
          <p:nvPr>
            <p:ph type="title"/>
          </p:nvPr>
        </p:nvSpPr>
        <p:spPr/>
        <p:txBody>
          <a:bodyPr/>
          <a:lstStyle/>
          <a:p>
            <a:r>
              <a:rPr lang="en-US"/>
              <a:t>Chrome Plugins</a:t>
            </a:r>
          </a:p>
        </p:txBody>
      </p:sp>
      <p:sp>
        <p:nvSpPr>
          <p:cNvPr id="6" name="Text Placeholder 5">
            <a:extLst>
              <a:ext uri="{FF2B5EF4-FFF2-40B4-BE49-F238E27FC236}">
                <a16:creationId xmlns:a16="http://schemas.microsoft.com/office/drawing/2014/main" id="{3B0D995C-2B8F-4804-B69E-888F553C5D1D}"/>
              </a:ext>
            </a:extLst>
          </p:cNvPr>
          <p:cNvSpPr>
            <a:spLocks noGrp="1"/>
          </p:cNvSpPr>
          <p:nvPr>
            <p:ph type="body" idx="1"/>
          </p:nvPr>
        </p:nvSpPr>
        <p:spPr/>
        <p:txBody>
          <a:bodyPr/>
          <a:lstStyle/>
          <a:p>
            <a:pPr algn="ctr"/>
            <a:r>
              <a:rPr lang="en-US" sz="1800"/>
              <a:t>CSP Evaluator</a:t>
            </a:r>
          </a:p>
        </p:txBody>
      </p:sp>
      <p:sp>
        <p:nvSpPr>
          <p:cNvPr id="4" name="Content Placeholder 3">
            <a:extLst>
              <a:ext uri="{FF2B5EF4-FFF2-40B4-BE49-F238E27FC236}">
                <a16:creationId xmlns:a16="http://schemas.microsoft.com/office/drawing/2014/main" id="{94AD84D3-1AF6-40BF-A730-09ECA2DB0F0F}"/>
              </a:ext>
            </a:extLst>
          </p:cNvPr>
          <p:cNvSpPr>
            <a:spLocks noGrp="1"/>
          </p:cNvSpPr>
          <p:nvPr>
            <p:ph sz="half" idx="2"/>
          </p:nvPr>
        </p:nvSpPr>
        <p:spPr/>
        <p:txBody>
          <a:bodyPr vert="horz" lIns="91440" tIns="45720" rIns="91440" bIns="45720" rtlCol="0" anchor="t">
            <a:normAutofit/>
          </a:bodyPr>
          <a:lstStyle/>
          <a:p>
            <a:pPr marL="457200" lvl="1" indent="0">
              <a:buNone/>
            </a:pPr>
            <a:endParaRPr lang="en-US">
              <a:solidFill>
                <a:srgbClr val="404040"/>
              </a:solidFill>
            </a:endParaRPr>
          </a:p>
          <a:p>
            <a:pPr marL="457200" lvl="1" indent="0">
              <a:buNone/>
            </a:pPr>
            <a:endParaRPr lang="en-US">
              <a:solidFill>
                <a:srgbClr val="7030A0"/>
              </a:solidFill>
            </a:endParaRPr>
          </a:p>
          <a:p>
            <a:pPr marL="457200" lvl="1" indent="0">
              <a:buNone/>
            </a:pPr>
            <a:endParaRPr lang="en-US">
              <a:solidFill>
                <a:srgbClr val="7F7F7F"/>
              </a:solidFill>
            </a:endParaRPr>
          </a:p>
          <a:p>
            <a:pPr marL="457200" lvl="1" indent="0">
              <a:buNone/>
            </a:pPr>
            <a:endParaRPr lang="en-US">
              <a:solidFill>
                <a:srgbClr val="404040"/>
              </a:solidFill>
            </a:endParaRPr>
          </a:p>
          <a:p>
            <a:pPr marL="457200" lvl="1" indent="0">
              <a:buNone/>
            </a:pPr>
            <a:endParaRPr lang="en-US">
              <a:solidFill>
                <a:srgbClr val="7030A0"/>
              </a:solidFill>
            </a:endParaRPr>
          </a:p>
          <a:p>
            <a:pPr marL="457200" lvl="1" indent="0">
              <a:buNone/>
            </a:pPr>
            <a:endParaRPr lang="en-US">
              <a:solidFill>
                <a:srgbClr val="3F7819"/>
              </a:solidFill>
            </a:endParaRPr>
          </a:p>
          <a:p>
            <a:pPr marL="457200" lvl="1" indent="0">
              <a:buNone/>
            </a:pPr>
            <a:endParaRPr lang="en-US"/>
          </a:p>
          <a:p>
            <a:pPr marL="457200" lvl="1" indent="0">
              <a:buNone/>
            </a:pPr>
            <a:endParaRPr lang="en-US"/>
          </a:p>
          <a:p>
            <a:pPr marL="457200" lvl="1" indent="0">
              <a:buNone/>
            </a:pPr>
            <a:endParaRPr lang="en-US"/>
          </a:p>
          <a:p>
            <a:endParaRPr lang="en-US"/>
          </a:p>
        </p:txBody>
      </p:sp>
      <p:sp>
        <p:nvSpPr>
          <p:cNvPr id="7" name="Text Placeholder 6">
            <a:extLst>
              <a:ext uri="{FF2B5EF4-FFF2-40B4-BE49-F238E27FC236}">
                <a16:creationId xmlns:a16="http://schemas.microsoft.com/office/drawing/2014/main" id="{DE73D70B-F911-48E2-A2A6-317E9442EC39}"/>
              </a:ext>
            </a:extLst>
          </p:cNvPr>
          <p:cNvSpPr>
            <a:spLocks noGrp="1"/>
          </p:cNvSpPr>
          <p:nvPr>
            <p:ph type="body" sz="quarter" idx="3"/>
          </p:nvPr>
        </p:nvSpPr>
        <p:spPr>
          <a:xfrm>
            <a:off x="5777301" y="2160983"/>
            <a:ext cx="4185618" cy="576262"/>
          </a:xfrm>
        </p:spPr>
        <p:txBody>
          <a:bodyPr/>
          <a:lstStyle/>
          <a:p>
            <a:pPr algn="ctr"/>
            <a:r>
              <a:rPr lang="en-US" sz="1800" err="1">
                <a:solidFill>
                  <a:srgbClr val="404040"/>
                </a:solidFill>
              </a:rPr>
              <a:t>Caspr</a:t>
            </a:r>
            <a:r>
              <a:rPr lang="en-US" sz="1800">
                <a:solidFill>
                  <a:srgbClr val="404040"/>
                </a:solidFill>
              </a:rPr>
              <a:t>: Enforcer</a:t>
            </a:r>
          </a:p>
        </p:txBody>
      </p:sp>
      <p:pic>
        <p:nvPicPr>
          <p:cNvPr id="10" name="Content Placeholder 9" descr="Diagram&#10;&#10;Description automatically generated">
            <a:extLst>
              <a:ext uri="{FF2B5EF4-FFF2-40B4-BE49-F238E27FC236}">
                <a16:creationId xmlns:a16="http://schemas.microsoft.com/office/drawing/2014/main" id="{3B1E59BA-F800-4572-9D23-A24089616E0E}"/>
              </a:ext>
            </a:extLst>
          </p:cNvPr>
          <p:cNvPicPr>
            <a:picLocks noGrp="1" noChangeAspect="1"/>
          </p:cNvPicPr>
          <p:nvPr>
            <p:ph sz="quarter" idx="4"/>
          </p:nvPr>
        </p:nvPicPr>
        <p:blipFill>
          <a:blip r:embed="rId3"/>
          <a:stretch>
            <a:fillRect/>
          </a:stretch>
        </p:blipFill>
        <p:spPr>
          <a:xfrm>
            <a:off x="6587792" y="2922199"/>
            <a:ext cx="2934208" cy="2934208"/>
          </a:xfrm>
          <a:prstGeom prst="rect">
            <a:avLst/>
          </a:prstGeom>
        </p:spPr>
      </p:pic>
      <p:sp>
        <p:nvSpPr>
          <p:cNvPr id="11" name="Text Placeholder 5">
            <a:extLst>
              <a:ext uri="{FF2B5EF4-FFF2-40B4-BE49-F238E27FC236}">
                <a16:creationId xmlns:a16="http://schemas.microsoft.com/office/drawing/2014/main" id="{21F771AA-A958-4496-BFB8-8029CBD94952}"/>
              </a:ext>
            </a:extLst>
          </p:cNvPr>
          <p:cNvSpPr txBox="1">
            <a:spLocks/>
          </p:cNvSpPr>
          <p:nvPr/>
        </p:nvSpPr>
        <p:spPr>
          <a:xfrm>
            <a:off x="675745" y="1354138"/>
            <a:ext cx="85966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sz="1800"/>
              <a:t>Two Chrome plugins to help tailor the Content Security Policy (CSP) header for an application</a:t>
            </a:r>
          </a:p>
        </p:txBody>
      </p:sp>
      <p:pic>
        <p:nvPicPr>
          <p:cNvPr id="13" name="Picture 12" descr="Icon&#10;&#10;Description automatically generated">
            <a:extLst>
              <a:ext uri="{FF2B5EF4-FFF2-40B4-BE49-F238E27FC236}">
                <a16:creationId xmlns:a16="http://schemas.microsoft.com/office/drawing/2014/main" id="{775FD8ED-B52B-49D4-B39A-190F997935C5}"/>
              </a:ext>
            </a:extLst>
          </p:cNvPr>
          <p:cNvPicPr>
            <a:picLocks noChangeAspect="1"/>
          </p:cNvPicPr>
          <p:nvPr/>
        </p:nvPicPr>
        <p:blipFill>
          <a:blip r:embed="rId4"/>
          <a:stretch>
            <a:fillRect/>
          </a:stretch>
        </p:blipFill>
        <p:spPr>
          <a:xfrm>
            <a:off x="1226128" y="2830572"/>
            <a:ext cx="3210790" cy="3210790"/>
          </a:xfrm>
          <a:prstGeom prst="rect">
            <a:avLst/>
          </a:prstGeom>
        </p:spPr>
      </p:pic>
    </p:spTree>
    <p:extLst>
      <p:ext uri="{BB962C8B-B14F-4D97-AF65-F5344CB8AC3E}">
        <p14:creationId xmlns:p14="http://schemas.microsoft.com/office/powerpoint/2010/main" val="218171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E8A7-D902-44BD-81CF-4D5653BB999F}"/>
              </a:ext>
            </a:extLst>
          </p:cNvPr>
          <p:cNvSpPr>
            <a:spLocks noGrp="1"/>
          </p:cNvSpPr>
          <p:nvPr>
            <p:ph type="title"/>
          </p:nvPr>
        </p:nvSpPr>
        <p:spPr/>
        <p:txBody>
          <a:bodyPr/>
          <a:lstStyle/>
          <a:p>
            <a:r>
              <a:rPr lang="en-US"/>
              <a:t>CSP Evaluator </a:t>
            </a:r>
          </a:p>
        </p:txBody>
      </p:sp>
      <p:sp>
        <p:nvSpPr>
          <p:cNvPr id="3" name="Content Placeholder 2">
            <a:extLst>
              <a:ext uri="{FF2B5EF4-FFF2-40B4-BE49-F238E27FC236}">
                <a16:creationId xmlns:a16="http://schemas.microsoft.com/office/drawing/2014/main" id="{B51329A6-2360-4918-9C4F-9084BF804D71}"/>
              </a:ext>
            </a:extLst>
          </p:cNvPr>
          <p:cNvSpPr>
            <a:spLocks noGrp="1"/>
          </p:cNvSpPr>
          <p:nvPr>
            <p:ph sz="half" idx="1"/>
          </p:nvPr>
        </p:nvSpPr>
        <p:spPr>
          <a:xfrm>
            <a:off x="677334" y="5968721"/>
            <a:ext cx="10074402" cy="464526"/>
          </a:xfrm>
        </p:spPr>
        <p:txBody>
          <a:bodyPr/>
          <a:lstStyle/>
          <a:p>
            <a:pPr marL="0" indent="0">
              <a:buNone/>
            </a:pPr>
            <a:r>
              <a:rPr lang="en-US" sz="1600" u="sng">
                <a:hlinkClick r:id="rId3"/>
              </a:rPr>
              <a:t>https://chrome.google.com/webstore/detail/csp-evaluator/fjohamlofnakbnbfjkohkbdigoodcejf</a:t>
            </a:r>
            <a:endParaRPr lang="en-US" sz="1600" u="sng"/>
          </a:p>
          <a:p>
            <a:endParaRPr lang="en-US"/>
          </a:p>
        </p:txBody>
      </p:sp>
      <p:pic>
        <p:nvPicPr>
          <p:cNvPr id="5" name="Content Placeholder 4">
            <a:extLst>
              <a:ext uri="{FF2B5EF4-FFF2-40B4-BE49-F238E27FC236}">
                <a16:creationId xmlns:a16="http://schemas.microsoft.com/office/drawing/2014/main" id="{7A4BCFF2-D05E-4FFE-BC0C-FE453ADFC216}"/>
              </a:ext>
            </a:extLst>
          </p:cNvPr>
          <p:cNvPicPr>
            <a:picLocks noGrp="1"/>
          </p:cNvPicPr>
          <p:nvPr>
            <p:ph sz="half" idx="2"/>
          </p:nvPr>
        </p:nvPicPr>
        <p:blipFill>
          <a:blip r:embed="rId4"/>
          <a:stretch>
            <a:fillRect/>
          </a:stretch>
        </p:blipFill>
        <p:spPr>
          <a:xfrm>
            <a:off x="2026227" y="2410691"/>
            <a:ext cx="7612847" cy="3363075"/>
          </a:xfrm>
          <a:prstGeom prst="rect">
            <a:avLst/>
          </a:prstGeom>
          <a:ln>
            <a:solidFill>
              <a:schemeClr val="accent1"/>
            </a:solidFill>
          </a:ln>
        </p:spPr>
      </p:pic>
      <p:sp>
        <p:nvSpPr>
          <p:cNvPr id="7" name="Content Placeholder 2">
            <a:extLst>
              <a:ext uri="{FF2B5EF4-FFF2-40B4-BE49-F238E27FC236}">
                <a16:creationId xmlns:a16="http://schemas.microsoft.com/office/drawing/2014/main" id="{F50958EA-BE3C-4AE5-BAEF-84A323CBB03C}"/>
              </a:ext>
            </a:extLst>
          </p:cNvPr>
          <p:cNvSpPr txBox="1">
            <a:spLocks/>
          </p:cNvSpPr>
          <p:nvPr/>
        </p:nvSpPr>
        <p:spPr>
          <a:xfrm>
            <a:off x="813916" y="1399685"/>
            <a:ext cx="8460086" cy="802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This plugin shows the current CSP configuration and identify problem areas.</a:t>
            </a:r>
          </a:p>
          <a:p>
            <a:pPr marL="0" indent="0">
              <a:buNone/>
            </a:pPr>
            <a:endParaRPr lang="en-US"/>
          </a:p>
        </p:txBody>
      </p:sp>
    </p:spTree>
    <p:extLst>
      <p:ext uri="{BB962C8B-B14F-4D97-AF65-F5344CB8AC3E}">
        <p14:creationId xmlns:p14="http://schemas.microsoft.com/office/powerpoint/2010/main" val="106555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BA9D47-7A14-4558-9A5B-1F9C12234E86}"/>
              </a:ext>
            </a:extLst>
          </p:cNvPr>
          <p:cNvSpPr>
            <a:spLocks noGrp="1"/>
          </p:cNvSpPr>
          <p:nvPr>
            <p:ph type="title"/>
          </p:nvPr>
        </p:nvSpPr>
        <p:spPr/>
        <p:txBody>
          <a:bodyPr>
            <a:normAutofit/>
          </a:bodyPr>
          <a:lstStyle/>
          <a:p>
            <a:r>
              <a:rPr lang="en-US" sz="6000"/>
              <a:t>Demo: CSP Evaluator </a:t>
            </a:r>
          </a:p>
        </p:txBody>
      </p:sp>
    </p:spTree>
    <p:extLst>
      <p:ext uri="{BB962C8B-B14F-4D97-AF65-F5344CB8AC3E}">
        <p14:creationId xmlns:p14="http://schemas.microsoft.com/office/powerpoint/2010/main" val="321339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0A6A0-2279-4560-BFC0-3F3CF53DE87C}"/>
              </a:ext>
            </a:extLst>
          </p:cNvPr>
          <p:cNvSpPr>
            <a:spLocks noGrp="1"/>
          </p:cNvSpPr>
          <p:nvPr>
            <p:ph type="title"/>
          </p:nvPr>
        </p:nvSpPr>
        <p:spPr/>
        <p:txBody>
          <a:bodyPr/>
          <a:lstStyle/>
          <a:p>
            <a:r>
              <a:rPr lang="en-US" err="1"/>
              <a:t>Caspr</a:t>
            </a:r>
            <a:r>
              <a:rPr lang="en-US"/>
              <a:t>: Enforcer </a:t>
            </a:r>
          </a:p>
        </p:txBody>
      </p:sp>
      <p:sp>
        <p:nvSpPr>
          <p:cNvPr id="5" name="Content Placeholder 4">
            <a:extLst>
              <a:ext uri="{FF2B5EF4-FFF2-40B4-BE49-F238E27FC236}">
                <a16:creationId xmlns:a16="http://schemas.microsoft.com/office/drawing/2014/main" id="{808C68C7-84EA-4B51-8782-01DA9667AE83}"/>
              </a:ext>
            </a:extLst>
          </p:cNvPr>
          <p:cNvSpPr>
            <a:spLocks noGrp="1"/>
          </p:cNvSpPr>
          <p:nvPr>
            <p:ph sz="half" idx="1"/>
          </p:nvPr>
        </p:nvSpPr>
        <p:spPr>
          <a:xfrm>
            <a:off x="813916" y="6079252"/>
            <a:ext cx="10259368" cy="442965"/>
          </a:xfrm>
        </p:spPr>
        <p:txBody>
          <a:bodyPr>
            <a:normAutofit/>
          </a:bodyPr>
          <a:lstStyle/>
          <a:p>
            <a:pPr marL="0" indent="0">
              <a:buNone/>
            </a:pPr>
            <a:r>
              <a:rPr lang="en-US" sz="1600">
                <a:hlinkClick r:id="rId3"/>
              </a:rPr>
              <a:t>https://chrome.google.com/webstore/detail/caspr-enforcer/fekcdjkhlbjngkimekikebfegbijjafd</a:t>
            </a:r>
            <a:endParaRPr lang="en-US" sz="1600"/>
          </a:p>
          <a:p>
            <a:endParaRPr lang="en-US"/>
          </a:p>
        </p:txBody>
      </p:sp>
      <p:pic>
        <p:nvPicPr>
          <p:cNvPr id="7" name="Content Placeholder 6">
            <a:extLst>
              <a:ext uri="{FF2B5EF4-FFF2-40B4-BE49-F238E27FC236}">
                <a16:creationId xmlns:a16="http://schemas.microsoft.com/office/drawing/2014/main" id="{4248B6E3-9119-43B0-8DAB-5FE45CD3FDED}"/>
              </a:ext>
            </a:extLst>
          </p:cNvPr>
          <p:cNvPicPr>
            <a:picLocks noGrp="1"/>
          </p:cNvPicPr>
          <p:nvPr>
            <p:ph sz="half" idx="2"/>
          </p:nvPr>
        </p:nvPicPr>
        <p:blipFill>
          <a:blip r:embed="rId4"/>
          <a:stretch>
            <a:fillRect/>
          </a:stretch>
        </p:blipFill>
        <p:spPr>
          <a:xfrm>
            <a:off x="2790152" y="2212390"/>
            <a:ext cx="4977224" cy="3717571"/>
          </a:xfrm>
          <a:prstGeom prst="rect">
            <a:avLst/>
          </a:prstGeom>
          <a:ln>
            <a:solidFill>
              <a:schemeClr val="accent1"/>
            </a:solidFill>
          </a:ln>
        </p:spPr>
      </p:pic>
      <p:sp>
        <p:nvSpPr>
          <p:cNvPr id="6" name="Content Placeholder 4">
            <a:extLst>
              <a:ext uri="{FF2B5EF4-FFF2-40B4-BE49-F238E27FC236}">
                <a16:creationId xmlns:a16="http://schemas.microsoft.com/office/drawing/2014/main" id="{CD10237A-2CC8-43A1-9E7F-44262E0E2C28}"/>
              </a:ext>
            </a:extLst>
          </p:cNvPr>
          <p:cNvSpPr txBox="1">
            <a:spLocks/>
          </p:cNvSpPr>
          <p:nvPr/>
        </p:nvSpPr>
        <p:spPr>
          <a:xfrm>
            <a:off x="813916" y="1380813"/>
            <a:ext cx="8383886" cy="9947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This plugin allows testing and refinement of changes to the CSP header in the Chrome browser before the web server is configured.</a:t>
            </a:r>
          </a:p>
        </p:txBody>
      </p:sp>
    </p:spTree>
    <p:extLst>
      <p:ext uri="{BB962C8B-B14F-4D97-AF65-F5344CB8AC3E}">
        <p14:creationId xmlns:p14="http://schemas.microsoft.com/office/powerpoint/2010/main" val="11772013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TotalTime>
  <Words>896</Words>
  <Application>Microsoft Office PowerPoint</Application>
  <PresentationFormat>Widescreen</PresentationFormat>
  <Paragraphs>76</Paragraphs>
  <Slides>11</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Zero to Hero: Mastering Content Security Policy</vt:lpstr>
      <vt:lpstr>Crypto Keys</vt:lpstr>
      <vt:lpstr>Types of Wallets</vt:lpstr>
      <vt:lpstr>Terms</vt:lpstr>
      <vt:lpstr>CSP Tools in Chrome</vt:lpstr>
      <vt:lpstr>Chrome Plugins</vt:lpstr>
      <vt:lpstr>CSP Evaluator </vt:lpstr>
      <vt:lpstr>Demo: CSP Evaluator </vt:lpstr>
      <vt:lpstr>Caspr: Enforcer </vt:lpstr>
      <vt:lpstr>Demo: Using Caspr to help tailor the CSP</vt:lpstr>
      <vt:lpstr>END (Ty)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AppSec Pipeline for DevSecOps</dc:title>
  <dc:creator>Wear, Sunny</dc:creator>
  <cp:lastModifiedBy>Lieu, Ty</cp:lastModifiedBy>
  <cp:revision>4</cp:revision>
  <dcterms:created xsi:type="dcterms:W3CDTF">2017-10-02T12:41:29Z</dcterms:created>
  <dcterms:modified xsi:type="dcterms:W3CDTF">2021-10-21T15:19:09Z</dcterms:modified>
</cp:coreProperties>
</file>