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2.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85.xml" ContentType="application/vnd.openxmlformats-officedocument.presentationml.notesSlide+xml"/>
  <Override PartName="/ppt/notesSlides/notesSlide43.xml" ContentType="application/vnd.openxmlformats-officedocument.presentationml.notesSlide+xml"/>
  <Override PartName="/ppt/notesSlides/notesSlide2.xml" ContentType="application/vnd.openxmlformats-officedocument.presentationml.notesSlide+xml"/>
  <Override PartName="/ppt/notesSlides/notesSlide107.xml" ContentType="application/vnd.openxmlformats-officedocument.presentationml.notesSlide+xml"/>
  <Override PartName="/ppt/notesSlides/notesSlide22.xml" ContentType="application/vnd.openxmlformats-officedocument.presentationml.notesSlide+xml"/>
  <Override PartName="/ppt/notesSlides/notesSlide41.xml" ContentType="application/vnd.openxmlformats-officedocument.presentationml.notesSlide+xml"/>
  <Override PartName="/ppt/notesSlides/notesSlide129.xml" ContentType="application/vnd.openxmlformats-officedocument.presentationml.notesSlide+xml"/>
  <Override PartName="/ppt/notesSlides/notesSlide98.xml" ContentType="application/vnd.openxmlformats-officedocument.presentationml.notesSlide+xml"/>
  <Override PartName="/ppt/notesSlides/notesSlide49.xml" ContentType="application/vnd.openxmlformats-officedocument.presentationml.notesSlide+xml"/>
  <Override PartName="/ppt/notesSlides/notesSlide79.xml" ContentType="application/vnd.openxmlformats-officedocument.presentationml.notesSlide+xml"/>
  <Override PartName="/ppt/notesSlides/notesSlide50.xml" ContentType="application/vnd.openxmlformats-officedocument.presentationml.notesSlide+xml"/>
  <Override PartName="/ppt/notesSlides/notesSlide109.xml" ContentType="application/vnd.openxmlformats-officedocument.presentationml.notesSlide+xml"/>
  <Override PartName="/ppt/notesSlides/notesSlide42.xml" ContentType="application/vnd.openxmlformats-officedocument.presentationml.notesSlide+xml"/>
  <Override PartName="/ppt/notesSlides/notesSlide67.xml" ContentType="application/vnd.openxmlformats-officedocument.presentationml.notesSlide+xml"/>
  <Override PartName="/ppt/notesSlides/notesSlide26.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88.xml" ContentType="application/vnd.openxmlformats-officedocument.presentationml.notesSlide+xml"/>
  <Override PartName="/ppt/notesSlides/notesSlide103.xml" ContentType="application/vnd.openxmlformats-officedocument.presentationml.notesSlide+xml"/>
  <Override PartName="/ppt/notesSlides/notesSlide76.xml" ContentType="application/vnd.openxmlformats-officedocument.presentationml.notesSlide+xml"/>
  <Override PartName="/ppt/notesSlides/notesSlide128.xml" ContentType="application/vnd.openxmlformats-officedocument.presentationml.notesSlide+xml"/>
  <Override PartName="/ppt/notesSlides/notesSlide116.xml" ContentType="application/vnd.openxmlformats-officedocument.presentationml.notesSlide+xml"/>
  <Override PartName="/ppt/notesSlides/notesSlide81.xml" ContentType="application/vnd.openxmlformats-officedocument.presentationml.notesSlide+xml"/>
  <Override PartName="/ppt/notesSlides/notesSlide95.xml" ContentType="application/vnd.openxmlformats-officedocument.presentationml.notesSlide+xml"/>
  <Override PartName="/ppt/notesSlides/notesSlide108.xml" ContentType="application/vnd.openxmlformats-officedocument.presentationml.notesSlide+xml"/>
  <Override PartName="/ppt/notesSlides/notesSlide18.xml" ContentType="application/vnd.openxmlformats-officedocument.presentationml.notesSlide+xml"/>
  <Override PartName="/ppt/notesSlides/notesSlide68.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24.xml" ContentType="application/vnd.openxmlformats-officedocument.presentationml.notesSlide+xml"/>
  <Override PartName="/ppt/notesSlides/notesSlide92.xml" ContentType="application/vnd.openxmlformats-officedocument.presentationml.notesSlide+xml"/>
  <Override PartName="/ppt/notesSlides/notesSlide25.xml" ContentType="application/vnd.openxmlformats-officedocument.presentationml.notesSlide+xml"/>
  <Override PartName="/ppt/notesSlides/notesSlide115.xml" ContentType="application/vnd.openxmlformats-officedocument.presentationml.notesSlide+xml"/>
  <Override PartName="/ppt/notesSlides/notesSlide106.xml" ContentType="application/vnd.openxmlformats-officedocument.presentationml.notesSlide+xml"/>
  <Override PartName="/ppt/notesSlides/notesSlide37.xml" ContentType="application/vnd.openxmlformats-officedocument.presentationml.notesSlide+xml"/>
  <Override PartName="/ppt/notesSlides/notesSlide83.xml" ContentType="application/vnd.openxmlformats-officedocument.presentationml.notesSlide+xml"/>
  <Override PartName="/ppt/notesSlides/notesSlide31.xml" ContentType="application/vnd.openxmlformats-officedocument.presentationml.notesSlide+xml"/>
  <Override PartName="/ppt/notesSlides/notesSlide121.xml" ContentType="application/vnd.openxmlformats-officedocument.presentationml.notesSlide+xml"/>
  <Override PartName="/ppt/notesSlides/notesSlide61.xml" ContentType="application/vnd.openxmlformats-officedocument.presentationml.notesSlide+xml"/>
  <Override PartName="/ppt/notesSlides/notesSlide75.xml" ContentType="application/vnd.openxmlformats-officedocument.presentationml.notesSlide+xml"/>
  <Override PartName="/ppt/notesSlides/notesSlide127.xml" ContentType="application/vnd.openxmlformats-officedocument.presentationml.notesSlide+xml"/>
  <Override PartName="/ppt/notesSlides/notesSlide16.xml" ContentType="application/vnd.openxmlformats-officedocument.presentationml.notesSlide+xml"/>
  <Override PartName="/ppt/notesSlides/notesSlide82.xml" ContentType="application/vnd.openxmlformats-officedocument.presentationml.notesSlide+xml"/>
  <Override PartName="/ppt/notesSlides/notesSlide28.xml" ContentType="application/vnd.openxmlformats-officedocument.presentationml.notesSlide+xml"/>
  <Override PartName="/ppt/notesSlides/notesSlide45.xml" ContentType="application/vnd.openxmlformats-officedocument.presentationml.notesSlide+xml"/>
  <Override PartName="/ppt/notesSlides/notesSlide89.xml" ContentType="application/vnd.openxmlformats-officedocument.presentationml.notesSlide+xml"/>
  <Override PartName="/ppt/notesSlides/notesSlide55.xml" ContentType="application/vnd.openxmlformats-officedocument.presentationml.notesSlide+xml"/>
  <Override PartName="/ppt/notesSlides/notesSlide57.xml" ContentType="application/vnd.openxmlformats-officedocument.presentationml.notesSlide+xml"/>
  <Override PartName="/ppt/notesSlides/notesSlide60.xml" ContentType="application/vnd.openxmlformats-officedocument.presentationml.notesSlide+xml"/>
  <Override PartName="/ppt/notesSlides/notesSlide100.xml" ContentType="application/vnd.openxmlformats-officedocument.presentationml.notesSlide+xml"/>
  <Override PartName="/ppt/notesSlides/notesSlide19.xml" ContentType="application/vnd.openxmlformats-officedocument.presentationml.notesSlide+xml"/>
  <Override PartName="/ppt/notesSlides/notesSlide73.xml" ContentType="application/vnd.openxmlformats-officedocument.presentationml.notesSlide+xml"/>
  <Override PartName="/ppt/notesSlides/notesSlide124.xml" ContentType="application/vnd.openxmlformats-officedocument.presentationml.notesSlide+xml"/>
  <Override PartName="/ppt/notesSlides/notesSlide84.xml" ContentType="application/vnd.openxmlformats-officedocument.presentationml.notesSlide+xml"/>
  <Override PartName="/ppt/notesSlides/notesSlide70.xml" ContentType="application/vnd.openxmlformats-officedocument.presentationml.notesSlide+xml"/>
  <Override PartName="/ppt/notesSlides/notesSlide74.xml" ContentType="application/vnd.openxmlformats-officedocument.presentationml.notesSlide+xml"/>
  <Override PartName="/ppt/notesSlides/notesSlide126.xml" ContentType="application/vnd.openxmlformats-officedocument.presentationml.notesSlide+xml"/>
  <Override PartName="/ppt/notesSlides/notesSlide36.xml" ContentType="application/vnd.openxmlformats-officedocument.presentationml.notesSlide+xml"/>
  <Override PartName="/ppt/notesSlides/notesSlide93.xml" ContentType="application/vnd.openxmlformats-officedocument.presentationml.notesSlide+xml"/>
  <Override PartName="/ppt/notesSlides/notesSlide4.xml" ContentType="application/vnd.openxmlformats-officedocument.presentationml.notesSlide+xml"/>
  <Override PartName="/ppt/notesSlides/notesSlide97.xml" ContentType="application/vnd.openxmlformats-officedocument.presentationml.notesSlide+xml"/>
  <Override PartName="/ppt/notesSlides/notesSlide5.xml" ContentType="application/vnd.openxmlformats-officedocument.presentationml.notesSlide+xml"/>
  <Override PartName="/ppt/notesSlides/notesSlide86.xml" ContentType="application/vnd.openxmlformats-officedocument.presentationml.notesSlide+xml"/>
  <Override PartName="/ppt/notesSlides/notesSlide99.xml" ContentType="application/vnd.openxmlformats-officedocument.presentationml.notesSlide+xml"/>
  <Override PartName="/ppt/notesSlides/notesSlide90.xml" ContentType="application/vnd.openxmlformats-officedocument.presentationml.notesSlide+xml"/>
  <Override PartName="/ppt/notesSlides/notesSlide104.xml" ContentType="application/vnd.openxmlformats-officedocument.presentationml.notesSlide+xml"/>
  <Override PartName="/ppt/notesSlides/notesSlide54.xml" ContentType="application/vnd.openxmlformats-officedocument.presentationml.notesSlide+xml"/>
  <Override PartName="/ppt/notesSlides/notesSlide7.xml" ContentType="application/vnd.openxmlformats-officedocument.presentationml.notesSlide+xml"/>
  <Override PartName="/ppt/notesSlides/notesSlide35.xml" ContentType="application/vnd.openxmlformats-officedocument.presentationml.notesSlide+xml"/>
  <Override PartName="/ppt/notesSlides/notesSlide77.xml" ContentType="application/vnd.openxmlformats-officedocument.presentationml.notesSlide+xml"/>
  <Override PartName="/ppt/notesSlides/notesSlide101.xml" ContentType="application/vnd.openxmlformats-officedocument.presentationml.notesSlide+xml"/>
  <Override PartName="/ppt/notesSlides/notesSlide13.xml" ContentType="application/vnd.openxmlformats-officedocument.presentationml.notesSlide+xml"/>
  <Override PartName="/ppt/notesSlides/notesSlide87.xml" ContentType="application/vnd.openxmlformats-officedocument.presentationml.notesSlide+xml"/>
  <Override PartName="/ppt/notesSlides/notesSlide27.xml" ContentType="application/vnd.openxmlformats-officedocument.presentationml.notesSlide+xml"/>
  <Override PartName="/ppt/notesSlides/notesSlide12.xml" ContentType="application/vnd.openxmlformats-officedocument.presentationml.notesSlide+xml"/>
  <Override PartName="/ppt/notesSlides/notesSlide5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94.xml" ContentType="application/vnd.openxmlformats-officedocument.presentationml.notesSlide+xml"/>
  <Override PartName="/ppt/notesSlides/notesSlide120.xml" ContentType="application/vnd.openxmlformats-officedocument.presentationml.notesSlide+xml"/>
  <Override PartName="/ppt/notesSlides/notesSlide40.xml" ContentType="application/vnd.openxmlformats-officedocument.presentationml.notesSlide+xml"/>
  <Override PartName="/ppt/notesSlides/notesSlide123.xml" ContentType="application/vnd.openxmlformats-officedocument.presentationml.notesSlide+xml"/>
  <Override PartName="/ppt/notesSlides/notesSlide29.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102.xml" ContentType="application/vnd.openxmlformats-officedocument.presentationml.notesSlide+xml"/>
  <Override PartName="/ppt/notesSlides/notesSlide118.xml" ContentType="application/vnd.openxmlformats-officedocument.presentationml.notesSlide+xml"/>
  <Override PartName="/ppt/notesSlides/notesSlide56.xml" ContentType="application/vnd.openxmlformats-officedocument.presentationml.notesSlide+xml"/>
  <Override PartName="/ppt/notesSlides/notesSlide80.xml" ContentType="application/vnd.openxmlformats-officedocument.presentationml.notesSlide+xml"/>
  <Override PartName="/ppt/notesSlides/notesSlide78.xml" ContentType="application/vnd.openxmlformats-officedocument.presentationml.notesSlide+xml"/>
  <Override PartName="/ppt/notesSlides/notesSlide69.xml" ContentType="application/vnd.openxmlformats-officedocument.presentationml.notesSlide+xml"/>
  <Override PartName="/ppt/notesSlides/notesSlide113.xml" ContentType="application/vnd.openxmlformats-officedocument.presentationml.notesSlide+xml"/>
  <Override PartName="/ppt/notesSlides/notesSlide112.xml" ContentType="application/vnd.openxmlformats-officedocument.presentationml.notesSlide+xml"/>
  <Override PartName="/ppt/notesSlides/notesSlide20.xml" ContentType="application/vnd.openxmlformats-officedocument.presentationml.notesSlide+xml"/>
  <Override PartName="/ppt/notesSlides/notesSlide65.xml" ContentType="application/vnd.openxmlformats-officedocument.presentationml.notesSlide+xml"/>
  <Override PartName="/ppt/notesSlides/notesSlide62.xml" ContentType="application/vnd.openxmlformats-officedocument.presentationml.notesSlide+xml"/>
  <Override PartName="/ppt/notesSlides/notesSlide17.xml" ContentType="application/vnd.openxmlformats-officedocument.presentationml.notesSlide+xml"/>
  <Override PartName="/ppt/notesSlides/notesSlide47.xml" ContentType="application/vnd.openxmlformats-officedocument.presentationml.notesSlide+xml"/>
  <Override PartName="/ppt/notesSlides/notesSlide14.xml" ContentType="application/vnd.openxmlformats-officedocument.presentationml.notesSlide+xml"/>
  <Override PartName="/ppt/notesSlides/notesSlide96.xml" ContentType="application/vnd.openxmlformats-officedocument.presentationml.notesSlide+xml"/>
  <Override PartName="/ppt/notesSlides/notesSlide59.xml" ContentType="application/vnd.openxmlformats-officedocument.presentationml.notesSlide+xml"/>
  <Override PartName="/ppt/notesSlides/notesSlide32.xml" ContentType="application/vnd.openxmlformats-officedocument.presentationml.notesSlide+xml"/>
  <Override PartName="/ppt/notesSlides/notesSlide111.xml" ContentType="application/vnd.openxmlformats-officedocument.presentationml.notesSlide+xml"/>
  <Override PartName="/ppt/notesSlides/notesSlide114.xml" ContentType="application/vnd.openxmlformats-officedocument.presentationml.notesSlide+xml"/>
  <Override PartName="/ppt/notesSlides/notesSlide58.xml" ContentType="application/vnd.openxmlformats-officedocument.presentationml.notesSlide+xml"/>
  <Override PartName="/ppt/notesSlides/notesSlide63.xml" ContentType="application/vnd.openxmlformats-officedocument.presentationml.notesSlide+xml"/>
  <Override PartName="/ppt/notesSlides/notesSlide117.xml" ContentType="application/vnd.openxmlformats-officedocument.presentationml.notesSlide+xml"/>
  <Override PartName="/ppt/notesSlides/notesSlide52.xml" ContentType="application/vnd.openxmlformats-officedocument.presentationml.notesSlide+xml"/>
  <Override PartName="/ppt/notesSlides/notesSlide3.xml" ContentType="application/vnd.openxmlformats-officedocument.presentationml.notesSlide+xml"/>
  <Override PartName="/ppt/notesSlides/notesSlide125.xml" ContentType="application/vnd.openxmlformats-officedocument.presentationml.notesSlide+xml"/>
  <Override PartName="/ppt/notesSlides/notesSlide91.xml" ContentType="application/vnd.openxmlformats-officedocument.presentationml.notesSlide+xml"/>
  <Override PartName="/ppt/notesSlides/notesSlide122.xml" ContentType="application/vnd.openxmlformats-officedocument.presentationml.notesSlide+xml"/>
  <Override PartName="/ppt/notesSlides/notesSlide110.xml" ContentType="application/vnd.openxmlformats-officedocument.presentationml.notesSlide+xml"/>
  <Override PartName="/ppt/notesSlides/notesSlide6.xml" ContentType="application/vnd.openxmlformats-officedocument.presentationml.notesSlide+xml"/>
  <Override PartName="/ppt/notesSlides/notesSlide38.xml" ContentType="application/vnd.openxmlformats-officedocument.presentationml.notesSlide+xml"/>
  <Override PartName="/ppt/notesSlides/notesSlide8.xml" ContentType="application/vnd.openxmlformats-officedocument.presentationml.notesSlide+xml"/>
  <Override PartName="/ppt/notesSlides/notesSlide71.xml" ContentType="application/vnd.openxmlformats-officedocument.presentationml.notesSlide+xml"/>
  <Override PartName="/ppt/notesSlides/notesSlide66.xml" ContentType="application/vnd.openxmlformats-officedocument.presentationml.notesSlide+xml"/>
  <Override PartName="/ppt/notesSlides/notesSlide119.xml" ContentType="application/vnd.openxmlformats-officedocument.presentationml.notesSlide+xml"/>
  <Override PartName="/ppt/notesSlides/notesSlide44.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105.xml" ContentType="application/vnd.openxmlformats-officedocument.presentationml.notesSlide+xml"/>
  <Override PartName="/ppt/notesSlides/notesSlide21.xml" ContentType="application/vnd.openxmlformats-officedocument.presentationml.notesSlide+xml"/>
  <Override PartName="/ppt/notesSlides/notesSlide51.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21.xml" ContentType="application/vnd.openxmlformats-officedocument.presentationml.slide+xml"/>
  <Override PartName="/ppt/slides/slide70.xml" ContentType="application/vnd.openxmlformats-officedocument.presentationml.slide+xml"/>
  <Override PartName="/ppt/slides/slide112.xml" ContentType="application/vnd.openxmlformats-officedocument.presentationml.slide+xml"/>
  <Override PartName="/ppt/slides/slide47.xml" ContentType="application/vnd.openxmlformats-officedocument.presentationml.slide+xml"/>
  <Override PartName="/ppt/slides/slide94.xml" ContentType="application/vnd.openxmlformats-officedocument.presentationml.slide+xml"/>
  <Override PartName="/ppt/slides/slide77.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90.xml" ContentType="application/vnd.openxmlformats-officedocument.presentationml.slide+xml"/>
  <Override PartName="/ppt/slides/slide56.xml" ContentType="application/vnd.openxmlformats-officedocument.presentationml.slide+xml"/>
  <Override PartName="/ppt/slides/slide97.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53.xml" ContentType="application/vnd.openxmlformats-officedocument.presentationml.slide+xml"/>
  <Override PartName="/ppt/slides/slide44.xml" ContentType="application/vnd.openxmlformats-officedocument.presentationml.slide+xml"/>
  <Override PartName="/ppt/slides/slide72.xml" ContentType="application/vnd.openxmlformats-officedocument.presentationml.slide+xml"/>
  <Override PartName="/ppt/slides/slide39.xml" ContentType="application/vnd.openxmlformats-officedocument.presentationml.slide+xml"/>
  <Override PartName="/ppt/slides/slide105.xml" ContentType="application/vnd.openxmlformats-officedocument.presentationml.slide+xml"/>
  <Override PartName="/ppt/slides/slide9.xml" ContentType="application/vnd.openxmlformats-officedocument.presentationml.slide+xml"/>
  <Override PartName="/ppt/slides/slide102.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73.xml" ContentType="application/vnd.openxmlformats-officedocument.presentationml.slide+xml"/>
  <Override PartName="/ppt/slides/slide28.xml" ContentType="application/vnd.openxmlformats-officedocument.presentationml.slide+xml"/>
  <Override PartName="/ppt/slides/slide14.xml" ContentType="application/vnd.openxmlformats-officedocument.presentationml.slide+xml"/>
  <Override PartName="/ppt/slides/slide52.xml" ContentType="application/vnd.openxmlformats-officedocument.presentationml.slide+xml"/>
  <Override PartName="/ppt/slides/slide124.xml" ContentType="application/vnd.openxmlformats-officedocument.presentationml.slide+xml"/>
  <Override PartName="/ppt/slides/slide22.xml" ContentType="application/vnd.openxmlformats-officedocument.presentationml.slide+xml"/>
  <Override PartName="/ppt/slides/slide118.xml" ContentType="application/vnd.openxmlformats-officedocument.presentationml.slide+xml"/>
  <Override PartName="/ppt/slides/slide62.xml" ContentType="application/vnd.openxmlformats-officedocument.presentationml.slide+xml"/>
  <Override PartName="/ppt/slides/slide91.xml" ContentType="application/vnd.openxmlformats-officedocument.presentationml.slide+xml"/>
  <Override PartName="/ppt/slides/slide95.xml" ContentType="application/vnd.openxmlformats-officedocument.presentationml.slide+xml"/>
  <Override PartName="/ppt/slides/slide65.xml" ContentType="application/vnd.openxmlformats-officedocument.presentationml.slide+xml"/>
  <Override PartName="/ppt/slides/slide69.xml" ContentType="application/vnd.openxmlformats-officedocument.presentationml.slide+xml"/>
  <Override PartName="/ppt/slides/slide122.xml" ContentType="application/vnd.openxmlformats-officedocument.presentationml.slide+xml"/>
  <Override PartName="/ppt/slides/slide111.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116.xml" ContentType="application/vnd.openxmlformats-officedocument.presentationml.slide+xml"/>
  <Override PartName="/ppt/slides/slide93.xml" ContentType="application/vnd.openxmlformats-officedocument.presentationml.slide+xml"/>
  <Override PartName="/ppt/slides/slide106.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81.xml" ContentType="application/vnd.openxmlformats-officedocument.presentationml.slide+xml"/>
  <Override PartName="/ppt/slides/slide88.xml" ContentType="application/vnd.openxmlformats-officedocument.presentationml.slide+xml"/>
  <Override PartName="/ppt/slides/slide11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64.xml" ContentType="application/vnd.openxmlformats-officedocument.presentationml.slide+xml"/>
  <Override PartName="/ppt/slides/slide29.xml" ContentType="application/vnd.openxmlformats-officedocument.presentationml.slide+xml"/>
  <Override PartName="/ppt/slides/slide66.xml" ContentType="application/vnd.openxmlformats-officedocument.presentationml.slide+xml"/>
  <Override PartName="/ppt/slides/slide117.xml" ContentType="application/vnd.openxmlformats-officedocument.presentationml.slide+xml"/>
  <Override PartName="/ppt/slides/slide114.xml" ContentType="application/vnd.openxmlformats-officedocument.presentationml.slide+xml"/>
  <Override PartName="/ppt/slides/slide110.xml" ContentType="application/vnd.openxmlformats-officedocument.presentationml.slide+xml"/>
  <Override PartName="/ppt/slides/slide15.xml" ContentType="application/vnd.openxmlformats-officedocument.presentationml.slide+xml"/>
  <Override PartName="/ppt/slides/slide107.xml" ContentType="application/vnd.openxmlformats-officedocument.presentationml.slide+xml"/>
  <Override PartName="/ppt/slides/slide59.xml" ContentType="application/vnd.openxmlformats-officedocument.presentationml.slide+xml"/>
  <Override PartName="/ppt/slides/slide76.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55.xml" ContentType="application/vnd.openxmlformats-officedocument.presentationml.slide+xml"/>
  <Override PartName="/ppt/slides/slide63.xml" ContentType="application/vnd.openxmlformats-officedocument.presentationml.slide+xml"/>
  <Override PartName="/ppt/slides/slide37.xml" ContentType="application/vnd.openxmlformats-officedocument.presentationml.slide+xml"/>
  <Override PartName="/ppt/slides/slide92.xml" ContentType="application/vnd.openxmlformats-officedocument.presentationml.slide+xml"/>
  <Override PartName="/ppt/slides/slide115.xml" ContentType="application/vnd.openxmlformats-officedocument.presentationml.slide+xml"/>
  <Override PartName="/ppt/slides/slide103.xml" ContentType="application/vnd.openxmlformats-officedocument.presentationml.slide+xml"/>
  <Override PartName="/ppt/slides/slide45.xml" ContentType="application/vnd.openxmlformats-officedocument.presentationml.slide+xml"/>
  <Override PartName="/ppt/slides/slide120.xml" ContentType="application/vnd.openxmlformats-officedocument.presentationml.slide+xml"/>
  <Override PartName="/ppt/slides/slide6.xml" ContentType="application/vnd.openxmlformats-officedocument.presentationml.slide+xml"/>
  <Override PartName="/ppt/slides/slide36.xml" ContentType="application/vnd.openxmlformats-officedocument.presentationml.slide+xml"/>
  <Override PartName="/ppt/slides/slide109.xml" ContentType="application/vnd.openxmlformats-officedocument.presentationml.slide+xml"/>
  <Override PartName="/ppt/slides/slide96.xml" ContentType="application/vnd.openxmlformats-officedocument.presentationml.slide+xml"/>
  <Override PartName="/ppt/slides/slide24.xml" ContentType="application/vnd.openxmlformats-officedocument.presentationml.slide+xml"/>
  <Override PartName="/ppt/slides/slide104.xml" ContentType="application/vnd.openxmlformats-officedocument.presentationml.slide+xml"/>
  <Override PartName="/ppt/slides/slide68.xml" ContentType="application/vnd.openxmlformats-officedocument.presentationml.slide+xml"/>
  <Override PartName="/ppt/slides/slide85.xml" ContentType="application/vnd.openxmlformats-officedocument.presentationml.slide+xml"/>
  <Override PartName="/ppt/slides/slide40.xml" ContentType="application/vnd.openxmlformats-officedocument.presentationml.slide+xml"/>
  <Override PartName="/ppt/slides/slide1.xml" ContentType="application/vnd.openxmlformats-officedocument.presentationml.slide+xml"/>
  <Override PartName="/ppt/slides/slide78.xml" ContentType="application/vnd.openxmlformats-officedocument.presentationml.slide+xml"/>
  <Override PartName="/ppt/slides/slide46.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98.xml" ContentType="application/vnd.openxmlformats-officedocument.presentationml.slide+xml"/>
  <Override PartName="/ppt/slides/slide18.xml" ContentType="application/vnd.openxmlformats-officedocument.presentationml.slide+xml"/>
  <Override PartName="/ppt/slides/slide79.xml" ContentType="application/vnd.openxmlformats-officedocument.presentationml.slide+xml"/>
  <Override PartName="/ppt/slides/slide58.xml" ContentType="application/vnd.openxmlformats-officedocument.presentationml.slide+xml"/>
  <Override PartName="/ppt/slides/slide89.xml" ContentType="application/vnd.openxmlformats-officedocument.presentationml.slide+xml"/>
  <Override PartName="/ppt/slides/slide30.xml" ContentType="application/vnd.openxmlformats-officedocument.presentationml.slide+xml"/>
  <Override PartName="/ppt/slides/slide125.xml" ContentType="application/vnd.openxmlformats-officedocument.presentationml.slide+xml"/>
  <Override PartName="/ppt/slides/slide123.xml" ContentType="application/vnd.openxmlformats-officedocument.presentationml.slide+xml"/>
  <Override PartName="/ppt/slides/slide49.xml" ContentType="application/vnd.openxmlformats-officedocument.presentationml.slide+xml"/>
  <Override PartName="/ppt/slides/slide4.xml" ContentType="application/vnd.openxmlformats-officedocument.presentationml.slide+xml"/>
  <Override PartName="/ppt/slides/slide129.xml" ContentType="application/vnd.openxmlformats-officedocument.presentationml.slide+xml"/>
  <Override PartName="/ppt/slides/slide108.xml" ContentType="application/vnd.openxmlformats-officedocument.presentationml.slide+xml"/>
  <Override PartName="/ppt/slides/slide128.xml" ContentType="application/vnd.openxmlformats-officedocument.presentationml.slide+xml"/>
  <Override PartName="/ppt/slides/slide7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127.xml" ContentType="application/vnd.openxmlformats-officedocument.presentationml.slide+xml"/>
  <Override PartName="/ppt/slides/slide48.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7.xml" ContentType="application/vnd.openxmlformats-officedocument.presentationml.slide+xml"/>
  <Override PartName="/ppt/slides/slide3.xml" ContentType="application/vnd.openxmlformats-officedocument.presentationml.slide+xml"/>
  <Override PartName="/ppt/slides/slide54.xml" ContentType="application/vnd.openxmlformats-officedocument.presentationml.slide+xml"/>
  <Override PartName="/ppt/slides/slide87.xml" ContentType="application/vnd.openxmlformats-officedocument.presentationml.slide+xml"/>
  <Override PartName="/ppt/slides/slide119.xml" ContentType="application/vnd.openxmlformats-officedocument.presentationml.slide+xml"/>
  <Override PartName="/ppt/slides/slide23.xml" ContentType="application/vnd.openxmlformats-officedocument.presentationml.slide+xml"/>
  <Override PartName="/ppt/slides/slide86.xml" ContentType="application/vnd.openxmlformats-officedocument.presentationml.slide+xml"/>
  <Override PartName="/ppt/slides/slide60.xml" ContentType="application/vnd.openxmlformats-officedocument.presentationml.slide+xml"/>
  <Override PartName="/ppt/slides/slide51.xml" ContentType="application/vnd.openxmlformats-officedocument.presentationml.slide+xml"/>
  <Override PartName="/ppt/slides/slide57.xml" ContentType="application/vnd.openxmlformats-officedocument.presentationml.slide+xml"/>
  <Override PartName="/ppt/slides/slide43.xml" ContentType="application/vnd.openxmlformats-officedocument.presentationml.slide+xml"/>
  <Override PartName="/ppt/slides/slide38.xml" ContentType="application/vnd.openxmlformats-officedocument.presentationml.slide+xml"/>
  <Override PartName="/ppt/slides/slide84.xml" ContentType="application/vnd.openxmlformats-officedocument.presentationml.slide+xml"/>
  <Override PartName="/ppt/slides/slide99.xml" ContentType="application/vnd.openxmlformats-officedocument.presentationml.slide+xml"/>
  <Override PartName="/ppt/slides/slide101.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100.xml" ContentType="application/vnd.openxmlformats-officedocument.presentationml.slide+xml"/>
  <Override PartName="/ppt/slides/slide83.xml" ContentType="application/vnd.openxmlformats-officedocument.presentationml.slide+xml"/>
  <Override PartName="/ppt/slides/slide126.xml" ContentType="application/vnd.openxmlformats-officedocument.presentationml.slide+xml"/>
  <Override PartName="/ppt/slides/slide82.xml" ContentType="application/vnd.openxmlformats-officedocument.presentationml.slide+xml"/>
  <Override PartName="/ppt/slides/slide41.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31.xml" Type="http://schemas.openxmlformats.org/officeDocument/2006/relationships/slide" Id="rId36"/><Relationship Target="slides/slide25.xml" Type="http://schemas.openxmlformats.org/officeDocument/2006/relationships/slide" Id="rId30"/><Relationship Target="slides/slide26.xml" Type="http://schemas.openxmlformats.org/officeDocument/2006/relationships/slide" Id="rId3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43.xml" Type="http://schemas.openxmlformats.org/officeDocument/2006/relationships/slide" Id="rId48"/><Relationship Target="slides/slide42.xml" Type="http://schemas.openxmlformats.org/officeDocument/2006/relationships/slide" Id="rId47"/><Relationship Target="slides/slide44.xml" Type="http://schemas.openxmlformats.org/officeDocument/2006/relationships/slide" Id="rId49"/><Relationship Target="presProps.xml" Type="http://schemas.openxmlformats.org/officeDocument/2006/relationships/presProps" Id="rId2"/><Relationship Target="slides/slide125.xml" Type="http://schemas.openxmlformats.org/officeDocument/2006/relationships/slide" Id="rId130"/><Relationship Target="slides/slide35.xml" Type="http://schemas.openxmlformats.org/officeDocument/2006/relationships/slide" Id="rId40"/><Relationship Target="theme/theme2.xml" Type="http://schemas.openxmlformats.org/officeDocument/2006/relationships/theme" Id="rId1"/><Relationship Target="slides/slide126.xml" Type="http://schemas.openxmlformats.org/officeDocument/2006/relationships/slide" Id="rId131"/><Relationship Target="slides/slide36.xml" Type="http://schemas.openxmlformats.org/officeDocument/2006/relationships/slide" Id="rId41"/><Relationship Target="slideMasters/slideMaster1.xml" Type="http://schemas.openxmlformats.org/officeDocument/2006/relationships/slideMaster" Id="rId4"/><Relationship Target="slides/slide127.xml" Type="http://schemas.openxmlformats.org/officeDocument/2006/relationships/slide" Id="rId132"/><Relationship Target="slides/slide37.xml" Type="http://schemas.openxmlformats.org/officeDocument/2006/relationships/slide" Id="rId42"/><Relationship Target="tableStyles.xml" Type="http://schemas.openxmlformats.org/officeDocument/2006/relationships/tableStyles" Id="rId3"/><Relationship Target="slides/slide128.xml" Type="http://schemas.openxmlformats.org/officeDocument/2006/relationships/slide" Id="rId133"/><Relationship Target="slides/slide38.xml" Type="http://schemas.openxmlformats.org/officeDocument/2006/relationships/slide" Id="rId43"/><Relationship Target="slides/slide129.xml" Type="http://schemas.openxmlformats.org/officeDocument/2006/relationships/slide" Id="rId134"/><Relationship Target="slides/slide39.xml" Type="http://schemas.openxmlformats.org/officeDocument/2006/relationships/slide" Id="rId44"/><Relationship Target="slides/slide40.xml" Type="http://schemas.openxmlformats.org/officeDocument/2006/relationships/slide" Id="rId45"/><Relationship Target="slides/slide41.xml" Type="http://schemas.openxmlformats.org/officeDocument/2006/relationships/slide" Id="rId46"/><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 Target="slides/slide93.xml" Type="http://schemas.openxmlformats.org/officeDocument/2006/relationships/slide" Id="rId98"/><Relationship Target="slides/slide94.xml" Type="http://schemas.openxmlformats.org/officeDocument/2006/relationships/slide" Id="rId99"/><Relationship Target="slides/slide89.xml" Type="http://schemas.openxmlformats.org/officeDocument/2006/relationships/slide" Id="rId94"/><Relationship Target="slides/slide90.xml" Type="http://schemas.openxmlformats.org/officeDocument/2006/relationships/slide" Id="rId95"/><Relationship Target="slides/slide91.xml" Type="http://schemas.openxmlformats.org/officeDocument/2006/relationships/slide" Id="rId96"/><Relationship Target="slides/slide92.xml" Type="http://schemas.openxmlformats.org/officeDocument/2006/relationships/slide" Id="rId97"/><Relationship Target="slides/slide85.xml" Type="http://schemas.openxmlformats.org/officeDocument/2006/relationships/slide" Id="rId90"/><Relationship Target="slides/slide86.xml" Type="http://schemas.openxmlformats.org/officeDocument/2006/relationships/slide" Id="rId91"/><Relationship Target="slides/slide14.xml" Type="http://schemas.openxmlformats.org/officeDocument/2006/relationships/slide" Id="rId19"/><Relationship Target="slides/slide87.xml" Type="http://schemas.openxmlformats.org/officeDocument/2006/relationships/slide" Id="rId92"/><Relationship Target="slides/slide13.xml" Type="http://schemas.openxmlformats.org/officeDocument/2006/relationships/slide" Id="rId18"/><Relationship Target="slides/slide88.xml" Type="http://schemas.openxmlformats.org/officeDocument/2006/relationships/slide" Id="rId93"/><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slides/slide16.xml" Type="http://schemas.openxmlformats.org/officeDocument/2006/relationships/slide" Id="rId21"/><Relationship Target="slides/slide17.xml" Type="http://schemas.openxmlformats.org/officeDocument/2006/relationships/slide" Id="rId22"/><Relationship Target="slides/slide18.xml" Type="http://schemas.openxmlformats.org/officeDocument/2006/relationships/slide" Id="rId23"/><Relationship Target="slides/slide19.xml" Type="http://schemas.openxmlformats.org/officeDocument/2006/relationships/slide" Id="rId24"/><Relationship Target="slides/slide15.xml" Type="http://schemas.openxmlformats.org/officeDocument/2006/relationships/slide" Id="rId20"/><Relationship Target="slides/slide66.xml" Type="http://schemas.openxmlformats.org/officeDocument/2006/relationships/slide" Id="rId71"/><Relationship Target="slides/slide65.xml" Type="http://schemas.openxmlformats.org/officeDocument/2006/relationships/slide" Id="rId70"/><Relationship Target="slides/slide70.xml" Type="http://schemas.openxmlformats.org/officeDocument/2006/relationships/slide" Id="rId75"/><Relationship Target="slides/slide69.xml" Type="http://schemas.openxmlformats.org/officeDocument/2006/relationships/slide" Id="rId74"/><Relationship Target="slides/slide68.xml" Type="http://schemas.openxmlformats.org/officeDocument/2006/relationships/slide" Id="rId73"/><Relationship Target="slides/slide67.xml" Type="http://schemas.openxmlformats.org/officeDocument/2006/relationships/slide" Id="rId72"/><Relationship Target="slides/slide74.xml" Type="http://schemas.openxmlformats.org/officeDocument/2006/relationships/slide" Id="rId79"/><Relationship Target="slides/slide73.xml" Type="http://schemas.openxmlformats.org/officeDocument/2006/relationships/slide" Id="rId78"/><Relationship Target="slides/slide72.xml" Type="http://schemas.openxmlformats.org/officeDocument/2006/relationships/slide" Id="rId77"/><Relationship Target="slides/slide71.xml" Type="http://schemas.openxmlformats.org/officeDocument/2006/relationships/slide" Id="rId76"/><Relationship Target="slides/slide104.xml" Type="http://schemas.openxmlformats.org/officeDocument/2006/relationships/slide" Id="rId109"/><Relationship Target="slides/slide103.xml" Type="http://schemas.openxmlformats.org/officeDocument/2006/relationships/slide" Id="rId108"/><Relationship Target="slides/slide100.xml" Type="http://schemas.openxmlformats.org/officeDocument/2006/relationships/slide" Id="rId105"/><Relationship Target="slides/slide99.xml" Type="http://schemas.openxmlformats.org/officeDocument/2006/relationships/slide" Id="rId104"/><Relationship Target="slides/slide102.xml" Type="http://schemas.openxmlformats.org/officeDocument/2006/relationships/slide" Id="rId107"/><Relationship Target="slides/slide101.xml" Type="http://schemas.openxmlformats.org/officeDocument/2006/relationships/slide" Id="rId106"/><Relationship Target="slides/slide96.xml" Type="http://schemas.openxmlformats.org/officeDocument/2006/relationships/slide" Id="rId101"/><Relationship Target="slides/slide95.xml" Type="http://schemas.openxmlformats.org/officeDocument/2006/relationships/slide" Id="rId100"/><Relationship Target="slides/slide98.xml" Type="http://schemas.openxmlformats.org/officeDocument/2006/relationships/slide" Id="rId103"/><Relationship Target="slides/slide97.xml" Type="http://schemas.openxmlformats.org/officeDocument/2006/relationships/slide" Id="rId102"/><Relationship Target="slides/slide75.xml" Type="http://schemas.openxmlformats.org/officeDocument/2006/relationships/slide" Id="rId80"/><Relationship Target="slides/slide77.xml" Type="http://schemas.openxmlformats.org/officeDocument/2006/relationships/slide" Id="rId82"/><Relationship Target="slides/slide76.xml" Type="http://schemas.openxmlformats.org/officeDocument/2006/relationships/slide" Id="rId81"/><Relationship Target="slides/slide79.xml" Type="http://schemas.openxmlformats.org/officeDocument/2006/relationships/slide" Id="rId84"/><Relationship Target="slides/slide78.xml" Type="http://schemas.openxmlformats.org/officeDocument/2006/relationships/slide" Id="rId83"/><Relationship Target="slides/slide81.xml" Type="http://schemas.openxmlformats.org/officeDocument/2006/relationships/slide" Id="rId86"/><Relationship Target="slides/slide80.xml" Type="http://schemas.openxmlformats.org/officeDocument/2006/relationships/slide" Id="rId85"/><Relationship Target="slides/slide83.xml" Type="http://schemas.openxmlformats.org/officeDocument/2006/relationships/slide" Id="rId88"/><Relationship Target="slides/slide82.xml" Type="http://schemas.openxmlformats.org/officeDocument/2006/relationships/slide" Id="rId87"/><Relationship Target="slides/slide84.xml" Type="http://schemas.openxmlformats.org/officeDocument/2006/relationships/slide" Id="rId89"/><Relationship Target="slides/slide113.xml" Type="http://schemas.openxmlformats.org/officeDocument/2006/relationships/slide" Id="rId118"/><Relationship Target="slides/slide112.xml" Type="http://schemas.openxmlformats.org/officeDocument/2006/relationships/slide" Id="rId117"/><Relationship Target="slides/slide111.xml" Type="http://schemas.openxmlformats.org/officeDocument/2006/relationships/slide" Id="rId116"/><Relationship Target="slides/slide110.xml" Type="http://schemas.openxmlformats.org/officeDocument/2006/relationships/slide" Id="rId115"/><Relationship Target="slides/slide53.xml" Type="http://schemas.openxmlformats.org/officeDocument/2006/relationships/slide" Id="rId58"/><Relationship Target="slides/slide114.xml" Type="http://schemas.openxmlformats.org/officeDocument/2006/relationships/slide" Id="rId119"/><Relationship Target="slides/slide54.xml" Type="http://schemas.openxmlformats.org/officeDocument/2006/relationships/slide" Id="rId59"/><Relationship Target="slides/slide105.xml" Type="http://schemas.openxmlformats.org/officeDocument/2006/relationships/slide" Id="rId110"/><Relationship Target="slides/slide109.xml" Type="http://schemas.openxmlformats.org/officeDocument/2006/relationships/slide" Id="rId114"/><Relationship Target="slides/slide108.xml" Type="http://schemas.openxmlformats.org/officeDocument/2006/relationships/slide" Id="rId113"/><Relationship Target="slides/slide107.xml" Type="http://schemas.openxmlformats.org/officeDocument/2006/relationships/slide" Id="rId112"/><Relationship Target="slides/slide106.xml" Type="http://schemas.openxmlformats.org/officeDocument/2006/relationships/slide" Id="rId111"/><Relationship Target="slides/slide52.xml" Type="http://schemas.openxmlformats.org/officeDocument/2006/relationships/slide" Id="rId57"/><Relationship Target="slides/slide51.xml" Type="http://schemas.openxmlformats.org/officeDocument/2006/relationships/slide" Id="rId56"/><Relationship Target="slides/slide50.xml" Type="http://schemas.openxmlformats.org/officeDocument/2006/relationships/slide" Id="rId55"/><Relationship Target="slides/slide49.xml" Type="http://schemas.openxmlformats.org/officeDocument/2006/relationships/slide" Id="rId54"/><Relationship Target="slides/slide48.xml" Type="http://schemas.openxmlformats.org/officeDocument/2006/relationships/slide" Id="rId53"/><Relationship Target="slides/slide47.xml" Type="http://schemas.openxmlformats.org/officeDocument/2006/relationships/slide" Id="rId52"/><Relationship Target="slides/slide46.xml" Type="http://schemas.openxmlformats.org/officeDocument/2006/relationships/slide" Id="rId51"/><Relationship Target="slides/slide45.xml" Type="http://schemas.openxmlformats.org/officeDocument/2006/relationships/slide" Id="rId50"/><Relationship Target="slides/slide122.xml" Type="http://schemas.openxmlformats.org/officeDocument/2006/relationships/slide" Id="rId127"/><Relationship Target="slides/slide121.xml" Type="http://schemas.openxmlformats.org/officeDocument/2006/relationships/slide" Id="rId126"/><Relationship Target="slides/slide124.xml" Type="http://schemas.openxmlformats.org/officeDocument/2006/relationships/slide" Id="rId129"/><Relationship Target="slides/slide123.xml" Type="http://schemas.openxmlformats.org/officeDocument/2006/relationships/slide" Id="rId128"/><Relationship Target="slides/slide64.xml" Type="http://schemas.openxmlformats.org/officeDocument/2006/relationships/slide" Id="rId69"/><Relationship Target="slides/slide116.xml" Type="http://schemas.openxmlformats.org/officeDocument/2006/relationships/slide" Id="rId121"/><Relationship Target="slides/slide115.xml" Type="http://schemas.openxmlformats.org/officeDocument/2006/relationships/slide" Id="rId120"/><Relationship Target="slides/slide118.xml" Type="http://schemas.openxmlformats.org/officeDocument/2006/relationships/slide" Id="rId123"/><Relationship Target="slides/slide117.xml" Type="http://schemas.openxmlformats.org/officeDocument/2006/relationships/slide" Id="rId122"/><Relationship Target="slides/slide120.xml" Type="http://schemas.openxmlformats.org/officeDocument/2006/relationships/slide" Id="rId125"/><Relationship Target="slides/slide119.xml" Type="http://schemas.openxmlformats.org/officeDocument/2006/relationships/slide" Id="rId124"/><Relationship Target="slides/slide55.xml" Type="http://schemas.openxmlformats.org/officeDocument/2006/relationships/slide" Id="rId60"/><Relationship Target="slides/slide61.xml" Type="http://schemas.openxmlformats.org/officeDocument/2006/relationships/slide" Id="rId66"/><Relationship Target="slides/slide60.xml" Type="http://schemas.openxmlformats.org/officeDocument/2006/relationships/slide" Id="rId65"/><Relationship Target="slides/slide63.xml" Type="http://schemas.openxmlformats.org/officeDocument/2006/relationships/slide" Id="rId68"/><Relationship Target="slides/slide62.xml" Type="http://schemas.openxmlformats.org/officeDocument/2006/relationships/slide" Id="rId67"/><Relationship Target="slides/slide57.xml" Type="http://schemas.openxmlformats.org/officeDocument/2006/relationships/slide" Id="rId62"/><Relationship Target="slides/slide56.xml" Type="http://schemas.openxmlformats.org/officeDocument/2006/relationships/slide" Id="rId61"/><Relationship Target="slides/slide59.xml" Type="http://schemas.openxmlformats.org/officeDocument/2006/relationships/slide" Id="rId64"/><Relationship Target="slides/slide58.xml" Type="http://schemas.openxmlformats.org/officeDocument/2006/relationships/slide" Id="rId63"/></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http://technet.microsoft.com/en-us/library/jj919148.aspx" Type="http://schemas.openxmlformats.org/officeDocument/2006/relationships/hyperlink" TargetMode="External" Id="rId2"/><Relationship Target="../notesMasters/notesMaster1.xml" Type="http://schemas.openxmlformats.org/officeDocument/2006/relationships/notesMaster" Id="rId1"/><Relationship Target="http://www.windowsazure.com/en-us/develop/net/how-to-guides/blob-storage/" Type="http://schemas.openxmlformats.org/officeDocument/2006/relationships/hyperlink" TargetMode="External" Id="rId3"/></Relationships>
</file>

<file path=ppt/notesSlides/_rels/notesSlide23.xml.rels><?xml version="1.0" encoding="UTF-8" standalone="yes"?><Relationships xmlns="http://schemas.openxmlformats.org/package/2006/relationships"><Relationship Target="http://news.softpedia.com/news/SQL-Azure-vs-SQL-Server-Comparison-Available-141865.shtml" Type="http://schemas.openxmlformats.org/officeDocument/2006/relationships/hyperlink" TargetMode="External" Id="rId2"/><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4" name="Shape 7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8" name="Shape 12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4" name="Shape 674"/>
        <p:cNvGrpSpPr/>
        <p:nvPr/>
      </p:nvGrpSpPr>
      <p:grpSpPr>
        <a:xfrm>
          <a:off y="0" x="0"/>
          <a:ext cy="0" cx="0"/>
          <a:chOff y="0" x="0"/>
          <a:chExt cy="0" cx="0"/>
        </a:xfrm>
      </p:grpSpPr>
      <p:sp>
        <p:nvSpPr>
          <p:cNvPr id="675" name="Shape 6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76" name="Shape 67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0" name="Shape 680"/>
        <p:cNvGrpSpPr/>
        <p:nvPr/>
      </p:nvGrpSpPr>
      <p:grpSpPr>
        <a:xfrm>
          <a:off y="0" x="0"/>
          <a:ext cy="0" cx="0"/>
          <a:chOff y="0" x="0"/>
          <a:chExt cy="0" cx="0"/>
        </a:xfrm>
      </p:grpSpPr>
      <p:sp>
        <p:nvSpPr>
          <p:cNvPr id="681" name="Shape 6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82" name="Shape 68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6" name="Shape 686"/>
        <p:cNvGrpSpPr/>
        <p:nvPr/>
      </p:nvGrpSpPr>
      <p:grpSpPr>
        <a:xfrm>
          <a:off y="0" x="0"/>
          <a:ext cy="0" cx="0"/>
          <a:chOff y="0" x="0"/>
          <a:chExt cy="0" cx="0"/>
        </a:xfrm>
      </p:grpSpPr>
      <p:sp>
        <p:nvSpPr>
          <p:cNvPr id="687" name="Shape 6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88" name="Shape 68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2" name="Shape 692"/>
        <p:cNvGrpSpPr/>
        <p:nvPr/>
      </p:nvGrpSpPr>
      <p:grpSpPr>
        <a:xfrm>
          <a:off y="0" x="0"/>
          <a:ext cy="0" cx="0"/>
          <a:chOff y="0" x="0"/>
          <a:chExt cy="0" cx="0"/>
        </a:xfrm>
      </p:grpSpPr>
      <p:sp>
        <p:nvSpPr>
          <p:cNvPr id="693" name="Shape 6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94" name="Shape 69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8" name="Shape 698"/>
        <p:cNvGrpSpPr/>
        <p:nvPr/>
      </p:nvGrpSpPr>
      <p:grpSpPr>
        <a:xfrm>
          <a:off y="0" x="0"/>
          <a:ext cy="0" cx="0"/>
          <a:chOff y="0" x="0"/>
          <a:chExt cy="0" cx="0"/>
        </a:xfrm>
      </p:grpSpPr>
      <p:sp>
        <p:nvSpPr>
          <p:cNvPr id="699" name="Shape 6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00" name="Shape 70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4" name="Shape 704"/>
        <p:cNvGrpSpPr/>
        <p:nvPr/>
      </p:nvGrpSpPr>
      <p:grpSpPr>
        <a:xfrm>
          <a:off y="0" x="0"/>
          <a:ext cy="0" cx="0"/>
          <a:chOff y="0" x="0"/>
          <a:chExt cy="0" cx="0"/>
        </a:xfrm>
      </p:grpSpPr>
      <p:sp>
        <p:nvSpPr>
          <p:cNvPr id="705" name="Shape 7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06" name="Shape 7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0" name="Shape 710"/>
        <p:cNvGrpSpPr/>
        <p:nvPr/>
      </p:nvGrpSpPr>
      <p:grpSpPr>
        <a:xfrm>
          <a:off y="0" x="0"/>
          <a:ext cy="0" cx="0"/>
          <a:chOff y="0" x="0"/>
          <a:chExt cy="0" cx="0"/>
        </a:xfrm>
      </p:grpSpPr>
      <p:sp>
        <p:nvSpPr>
          <p:cNvPr id="711" name="Shape 7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12" name="Shape 71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6" name="Shape 716"/>
        <p:cNvGrpSpPr/>
        <p:nvPr/>
      </p:nvGrpSpPr>
      <p:grpSpPr>
        <a:xfrm>
          <a:off y="0" x="0"/>
          <a:ext cy="0" cx="0"/>
          <a:chOff y="0" x="0"/>
          <a:chExt cy="0" cx="0"/>
        </a:xfrm>
      </p:grpSpPr>
      <p:sp>
        <p:nvSpPr>
          <p:cNvPr id="717" name="Shape 71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18" name="Shape 71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2" name="Shape 722"/>
        <p:cNvGrpSpPr/>
        <p:nvPr/>
      </p:nvGrpSpPr>
      <p:grpSpPr>
        <a:xfrm>
          <a:off y="0" x="0"/>
          <a:ext cy="0" cx="0"/>
          <a:chOff y="0" x="0"/>
          <a:chExt cy="0" cx="0"/>
        </a:xfrm>
      </p:grpSpPr>
      <p:sp>
        <p:nvSpPr>
          <p:cNvPr id="723" name="Shape 72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24" name="Shape 72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7" name="Shape 727"/>
        <p:cNvGrpSpPr/>
        <p:nvPr/>
      </p:nvGrpSpPr>
      <p:grpSpPr>
        <a:xfrm>
          <a:off y="0" x="0"/>
          <a:ext cy="0" cx="0"/>
          <a:chOff y="0" x="0"/>
          <a:chExt cy="0" cx="0"/>
        </a:xfrm>
      </p:grpSpPr>
      <p:sp>
        <p:nvSpPr>
          <p:cNvPr id="728" name="Shape 72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29" name="Shape 72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34" name="Shape 13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4" name="Shape 734"/>
        <p:cNvGrpSpPr/>
        <p:nvPr/>
      </p:nvGrpSpPr>
      <p:grpSpPr>
        <a:xfrm>
          <a:off y="0" x="0"/>
          <a:ext cy="0" cx="0"/>
          <a:chOff y="0" x="0"/>
          <a:chExt cy="0" cx="0"/>
        </a:xfrm>
      </p:grpSpPr>
      <p:sp>
        <p:nvSpPr>
          <p:cNvPr id="735" name="Shape 73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36" name="Shape 73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0" name="Shape 740"/>
        <p:cNvGrpSpPr/>
        <p:nvPr/>
      </p:nvGrpSpPr>
      <p:grpSpPr>
        <a:xfrm>
          <a:off y="0" x="0"/>
          <a:ext cy="0" cx="0"/>
          <a:chOff y="0" x="0"/>
          <a:chExt cy="0" cx="0"/>
        </a:xfrm>
      </p:grpSpPr>
      <p:sp>
        <p:nvSpPr>
          <p:cNvPr id="741" name="Shape 74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42" name="Shape 74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6" name="Shape 746"/>
        <p:cNvGrpSpPr/>
        <p:nvPr/>
      </p:nvGrpSpPr>
      <p:grpSpPr>
        <a:xfrm>
          <a:off y="0" x="0"/>
          <a:ext cy="0" cx="0"/>
          <a:chOff y="0" x="0"/>
          <a:chExt cy="0" cx="0"/>
        </a:xfrm>
      </p:grpSpPr>
      <p:sp>
        <p:nvSpPr>
          <p:cNvPr id="747" name="Shape 74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48" name="Shape 74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54" name="Shape 754"/>
        <p:cNvGrpSpPr/>
        <p:nvPr/>
      </p:nvGrpSpPr>
      <p:grpSpPr>
        <a:xfrm>
          <a:off y="0" x="0"/>
          <a:ext cy="0" cx="0"/>
          <a:chOff y="0" x="0"/>
          <a:chExt cy="0" cx="0"/>
        </a:xfrm>
      </p:grpSpPr>
      <p:sp>
        <p:nvSpPr>
          <p:cNvPr id="755" name="Shape 75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56" name="Shape 75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1" name="Shape 761"/>
        <p:cNvGrpSpPr/>
        <p:nvPr/>
      </p:nvGrpSpPr>
      <p:grpSpPr>
        <a:xfrm>
          <a:off y="0" x="0"/>
          <a:ext cy="0" cx="0"/>
          <a:chOff y="0" x="0"/>
          <a:chExt cy="0" cx="0"/>
        </a:xfrm>
      </p:grpSpPr>
      <p:sp>
        <p:nvSpPr>
          <p:cNvPr id="762" name="Shape 76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63" name="Shape 76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67" name="Shape 767"/>
        <p:cNvGrpSpPr/>
        <p:nvPr/>
      </p:nvGrpSpPr>
      <p:grpSpPr>
        <a:xfrm>
          <a:off y="0" x="0"/>
          <a:ext cy="0" cx="0"/>
          <a:chOff y="0" x="0"/>
          <a:chExt cy="0" cx="0"/>
        </a:xfrm>
      </p:grpSpPr>
      <p:sp>
        <p:nvSpPr>
          <p:cNvPr id="768" name="Shape 7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69" name="Shape 76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3" name="Shape 773"/>
        <p:cNvGrpSpPr/>
        <p:nvPr/>
      </p:nvGrpSpPr>
      <p:grpSpPr>
        <a:xfrm>
          <a:off y="0" x="0"/>
          <a:ext cy="0" cx="0"/>
          <a:chOff y="0" x="0"/>
          <a:chExt cy="0" cx="0"/>
        </a:xfrm>
      </p:grpSpPr>
      <p:sp>
        <p:nvSpPr>
          <p:cNvPr id="774" name="Shape 77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75" name="Shape 77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0" name="Shape 780"/>
        <p:cNvGrpSpPr/>
        <p:nvPr/>
      </p:nvGrpSpPr>
      <p:grpSpPr>
        <a:xfrm>
          <a:off y="0" x="0"/>
          <a:ext cy="0" cx="0"/>
          <a:chOff y="0" x="0"/>
          <a:chExt cy="0" cx="0"/>
        </a:xfrm>
      </p:grpSpPr>
      <p:sp>
        <p:nvSpPr>
          <p:cNvPr id="781" name="Shape 7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82" name="Shape 78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7" name="Shape 787"/>
        <p:cNvGrpSpPr/>
        <p:nvPr/>
      </p:nvGrpSpPr>
      <p:grpSpPr>
        <a:xfrm>
          <a:off y="0" x="0"/>
          <a:ext cy="0" cx="0"/>
          <a:chOff y="0" x="0"/>
          <a:chExt cy="0" cx="0"/>
        </a:xfrm>
      </p:grpSpPr>
      <p:sp>
        <p:nvSpPr>
          <p:cNvPr id="788" name="Shape 78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89" name="Shape 78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4" name="Shape 794"/>
        <p:cNvGrpSpPr/>
        <p:nvPr/>
      </p:nvGrpSpPr>
      <p:grpSpPr>
        <a:xfrm>
          <a:off y="0" x="0"/>
          <a:ext cy="0" cx="0"/>
          <a:chOff y="0" x="0"/>
          <a:chExt cy="0" cx="0"/>
        </a:xfrm>
      </p:grpSpPr>
      <p:sp>
        <p:nvSpPr>
          <p:cNvPr id="795" name="Shape 79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796" name="Shape 79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8" name="Shape 138"/>
        <p:cNvGrpSpPr/>
        <p:nvPr/>
      </p:nvGrpSpPr>
      <p:grpSpPr>
        <a:xfrm>
          <a:off y="0" x="0"/>
          <a:ext cy="0" cx="0"/>
          <a:chOff y="0" x="0"/>
          <a:chExt cy="0" cx="0"/>
        </a:xfrm>
      </p:grpSpPr>
      <p:sp>
        <p:nvSpPr>
          <p:cNvPr id="139" name="Shape 13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0" name="Shape 14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0" name="Shape 800"/>
        <p:cNvGrpSpPr/>
        <p:nvPr/>
      </p:nvGrpSpPr>
      <p:grpSpPr>
        <a:xfrm>
          <a:off y="0" x="0"/>
          <a:ext cy="0" cx="0"/>
          <a:chOff y="0" x="0"/>
          <a:chExt cy="0" cx="0"/>
        </a:xfrm>
      </p:grpSpPr>
      <p:sp>
        <p:nvSpPr>
          <p:cNvPr id="801" name="Shape 80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02" name="Shape 80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5" name="Shape 805"/>
        <p:cNvGrpSpPr/>
        <p:nvPr/>
      </p:nvGrpSpPr>
      <p:grpSpPr>
        <a:xfrm>
          <a:off y="0" x="0"/>
          <a:ext cy="0" cx="0"/>
          <a:chOff y="0" x="0"/>
          <a:chExt cy="0" cx="0"/>
        </a:xfrm>
      </p:grpSpPr>
      <p:sp>
        <p:nvSpPr>
          <p:cNvPr id="806" name="Shape 80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07" name="Shape 80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1" name="Shape 811"/>
        <p:cNvGrpSpPr/>
        <p:nvPr/>
      </p:nvGrpSpPr>
      <p:grpSpPr>
        <a:xfrm>
          <a:off y="0" x="0"/>
          <a:ext cy="0" cx="0"/>
          <a:chOff y="0" x="0"/>
          <a:chExt cy="0" cx="0"/>
        </a:xfrm>
      </p:grpSpPr>
      <p:sp>
        <p:nvSpPr>
          <p:cNvPr id="812" name="Shape 81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13" name="Shape 81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7" name="Shape 817"/>
        <p:cNvGrpSpPr/>
        <p:nvPr/>
      </p:nvGrpSpPr>
      <p:grpSpPr>
        <a:xfrm>
          <a:off y="0" x="0"/>
          <a:ext cy="0" cx="0"/>
          <a:chOff y="0" x="0"/>
          <a:chExt cy="0" cx="0"/>
        </a:xfrm>
      </p:grpSpPr>
      <p:sp>
        <p:nvSpPr>
          <p:cNvPr id="818" name="Shape 81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19" name="Shape 81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23" name="Shape 823"/>
        <p:cNvGrpSpPr/>
        <p:nvPr/>
      </p:nvGrpSpPr>
      <p:grpSpPr>
        <a:xfrm>
          <a:off y="0" x="0"/>
          <a:ext cy="0" cx="0"/>
          <a:chOff y="0" x="0"/>
          <a:chExt cy="0" cx="0"/>
        </a:xfrm>
      </p:grpSpPr>
      <p:sp>
        <p:nvSpPr>
          <p:cNvPr id="824" name="Shape 82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25" name="Shape 82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28" name="Shape 828"/>
        <p:cNvGrpSpPr/>
        <p:nvPr/>
      </p:nvGrpSpPr>
      <p:grpSpPr>
        <a:xfrm>
          <a:off y="0" x="0"/>
          <a:ext cy="0" cx="0"/>
          <a:chOff y="0" x="0"/>
          <a:chExt cy="0" cx="0"/>
        </a:xfrm>
      </p:grpSpPr>
      <p:sp>
        <p:nvSpPr>
          <p:cNvPr id="829" name="Shape 8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30" name="Shape 83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4" name="Shape 834"/>
        <p:cNvGrpSpPr/>
        <p:nvPr/>
      </p:nvGrpSpPr>
      <p:grpSpPr>
        <a:xfrm>
          <a:off y="0" x="0"/>
          <a:ext cy="0" cx="0"/>
          <a:chOff y="0" x="0"/>
          <a:chExt cy="0" cx="0"/>
        </a:xfrm>
      </p:grpSpPr>
      <p:sp>
        <p:nvSpPr>
          <p:cNvPr id="835" name="Shape 83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36" name="Shape 83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0" name="Shape 840"/>
        <p:cNvGrpSpPr/>
        <p:nvPr/>
      </p:nvGrpSpPr>
      <p:grpSpPr>
        <a:xfrm>
          <a:off y="0" x="0"/>
          <a:ext cy="0" cx="0"/>
          <a:chOff y="0" x="0"/>
          <a:chExt cy="0" cx="0"/>
        </a:xfrm>
      </p:grpSpPr>
      <p:sp>
        <p:nvSpPr>
          <p:cNvPr id="841" name="Shape 84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42" name="Shape 84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5" name="Shape 845"/>
        <p:cNvGrpSpPr/>
        <p:nvPr/>
      </p:nvGrpSpPr>
      <p:grpSpPr>
        <a:xfrm>
          <a:off y="0" x="0"/>
          <a:ext cy="0" cx="0"/>
          <a:chOff y="0" x="0"/>
          <a:chExt cy="0" cx="0"/>
        </a:xfrm>
      </p:grpSpPr>
      <p:sp>
        <p:nvSpPr>
          <p:cNvPr id="846" name="Shape 84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47" name="Shape 84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1" name="Shape 851"/>
        <p:cNvGrpSpPr/>
        <p:nvPr/>
      </p:nvGrpSpPr>
      <p:grpSpPr>
        <a:xfrm>
          <a:off y="0" x="0"/>
          <a:ext cy="0" cx="0"/>
          <a:chOff y="0" x="0"/>
          <a:chExt cy="0" cx="0"/>
        </a:xfrm>
      </p:grpSpPr>
      <p:sp>
        <p:nvSpPr>
          <p:cNvPr id="852" name="Shape 8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53" name="Shape 85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46" name="Shape 14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0" name="Shape 150"/>
        <p:cNvGrpSpPr/>
        <p:nvPr/>
      </p:nvGrpSpPr>
      <p:grpSpPr>
        <a:xfrm>
          <a:off y="0" x="0"/>
          <a:ext cy="0" cx="0"/>
          <a:chOff y="0" x="0"/>
          <a:chExt cy="0" cx="0"/>
        </a:xfrm>
      </p:grpSpPr>
      <p:sp>
        <p:nvSpPr>
          <p:cNvPr id="151" name="Shape 15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2" name="Shape 15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6" name="Shape 156"/>
        <p:cNvGrpSpPr/>
        <p:nvPr/>
      </p:nvGrpSpPr>
      <p:grpSpPr>
        <a:xfrm>
          <a:off y="0" x="0"/>
          <a:ext cy="0" cx="0"/>
          <a:chOff y="0" x="0"/>
          <a:chExt cy="0" cx="0"/>
        </a:xfrm>
      </p:grpSpPr>
      <p:sp>
        <p:nvSpPr>
          <p:cNvPr id="157" name="Shape 1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8" name="Shape 15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2" name="Shape 162"/>
        <p:cNvGrpSpPr/>
        <p:nvPr/>
      </p:nvGrpSpPr>
      <p:grpSpPr>
        <a:xfrm>
          <a:off y="0" x="0"/>
          <a:ext cy="0" cx="0"/>
          <a:chOff y="0" x="0"/>
          <a:chExt cy="0" cx="0"/>
        </a:xfrm>
      </p:grpSpPr>
      <p:sp>
        <p:nvSpPr>
          <p:cNvPr id="163" name="Shape 1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4" name="Shape 16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8" name="Shape 168"/>
        <p:cNvGrpSpPr/>
        <p:nvPr/>
      </p:nvGrpSpPr>
      <p:grpSpPr>
        <a:xfrm>
          <a:off y="0" x="0"/>
          <a:ext cy="0" cx="0"/>
          <a:chOff y="0" x="0"/>
          <a:chExt cy="0" cx="0"/>
        </a:xfrm>
      </p:grpSpPr>
      <p:sp>
        <p:nvSpPr>
          <p:cNvPr id="169" name="Shape 16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0" name="Shape 17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4" name="Shape 174"/>
        <p:cNvGrpSpPr/>
        <p:nvPr/>
      </p:nvGrpSpPr>
      <p:grpSpPr>
        <a:xfrm>
          <a:off y="0" x="0"/>
          <a:ext cy="0" cx="0"/>
          <a:chOff y="0" x="0"/>
          <a:chExt cy="0" cx="0"/>
        </a:xfrm>
      </p:grpSpPr>
      <p:sp>
        <p:nvSpPr>
          <p:cNvPr id="175" name="Shape 1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76" name="Shape 17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0" name="Shape 180"/>
        <p:cNvGrpSpPr/>
        <p:nvPr/>
      </p:nvGrpSpPr>
      <p:grpSpPr>
        <a:xfrm>
          <a:off y="0" x="0"/>
          <a:ext cy="0" cx="0"/>
          <a:chOff y="0" x="0"/>
          <a:chExt cy="0" cx="0"/>
        </a:xfrm>
      </p:grpSpPr>
      <p:sp>
        <p:nvSpPr>
          <p:cNvPr id="181" name="Shape 1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2" name="Shape 18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6" name="Shape 186"/>
        <p:cNvGrpSpPr/>
        <p:nvPr/>
      </p:nvGrpSpPr>
      <p:grpSpPr>
        <a:xfrm>
          <a:off y="0" x="0"/>
          <a:ext cy="0" cx="0"/>
          <a:chOff y="0" x="0"/>
          <a:chExt cy="0" cx="0"/>
        </a:xfrm>
      </p:grpSpPr>
      <p:sp>
        <p:nvSpPr>
          <p:cNvPr id="187" name="Shape 1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8" name="Shape 18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2" name="Shape 192"/>
        <p:cNvGrpSpPr/>
        <p:nvPr/>
      </p:nvGrpSpPr>
      <p:grpSpPr>
        <a:xfrm>
          <a:off y="0" x="0"/>
          <a:ext cy="0" cx="0"/>
          <a:chOff y="0" x="0"/>
          <a:chExt cy="0" cx="0"/>
        </a:xfrm>
      </p:grpSpPr>
      <p:sp>
        <p:nvSpPr>
          <p:cNvPr id="193" name="Shape 1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94" name="Shape 19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8" name="Shape 198"/>
        <p:cNvGrpSpPr/>
        <p:nvPr/>
      </p:nvGrpSpPr>
      <p:grpSpPr>
        <a:xfrm>
          <a:off y="0" x="0"/>
          <a:ext cy="0" cx="0"/>
          <a:chOff y="0" x="0"/>
          <a:chExt cy="0" cx="0"/>
        </a:xfrm>
      </p:grpSpPr>
      <p:sp>
        <p:nvSpPr>
          <p:cNvPr id="199" name="Shape 1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0" name="Shape 20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u="sng" lang="en-GB">
                <a:solidFill>
                  <a:schemeClr val="hlink"/>
                </a:solidFill>
                <a:hlinkClick r:id="rId2"/>
              </a:rPr>
              <a:t>http://technet.microsoft.com/en-us/library/jj919148.aspx</a:t>
            </a:r>
            <a:r>
              <a:rPr u="sng" lang="en-GB">
                <a:solidFill>
                  <a:schemeClr val="hlink"/>
                </a:solidFill>
                <a:hlinkClick r:id="rId3"/>
              </a:rPr>
              <a:t>http://www.windowsazure.com/en-us/develop/net/how-to-guides/blob-storage/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4" name="Shape 204"/>
        <p:cNvGrpSpPr/>
        <p:nvPr/>
      </p:nvGrpSpPr>
      <p:grpSpPr>
        <a:xfrm>
          <a:off y="0" x="0"/>
          <a:ext cy="0" cx="0"/>
          <a:chOff y="0" x="0"/>
          <a:chExt cy="0" cx="0"/>
        </a:xfrm>
      </p:grpSpPr>
      <p:sp>
        <p:nvSpPr>
          <p:cNvPr id="205" name="Shape 2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6" name="Shape 20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u="sng" lang="en-GB">
                <a:solidFill>
                  <a:schemeClr val="hlink"/>
                </a:solidFill>
                <a:hlinkClick r:id="rId2"/>
              </a:rPr>
              <a:t>http://news.softpedia.com/news/SQL-Azure-vs-SQL-Server-Comparison-Available-141865.shtml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0" name="Shape 210"/>
        <p:cNvGrpSpPr/>
        <p:nvPr/>
      </p:nvGrpSpPr>
      <p:grpSpPr>
        <a:xfrm>
          <a:off y="0" x="0"/>
          <a:ext cy="0" cx="0"/>
          <a:chOff y="0" x="0"/>
          <a:chExt cy="0" cx="0"/>
        </a:xfrm>
      </p:grpSpPr>
      <p:sp>
        <p:nvSpPr>
          <p:cNvPr id="211" name="Shape 2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2" name="Shape 21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6" name="Shape 216"/>
        <p:cNvGrpSpPr/>
        <p:nvPr/>
      </p:nvGrpSpPr>
      <p:grpSpPr>
        <a:xfrm>
          <a:off y="0" x="0"/>
          <a:ext cy="0" cx="0"/>
          <a:chOff y="0" x="0"/>
          <a:chExt cy="0" cx="0"/>
        </a:xfrm>
      </p:grpSpPr>
      <p:sp>
        <p:nvSpPr>
          <p:cNvPr id="217" name="Shape 21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8" name="Shape 21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2" name="Shape 222"/>
        <p:cNvGrpSpPr/>
        <p:nvPr/>
      </p:nvGrpSpPr>
      <p:grpSpPr>
        <a:xfrm>
          <a:off y="0" x="0"/>
          <a:ext cy="0" cx="0"/>
          <a:chOff y="0" x="0"/>
          <a:chExt cy="0" cx="0"/>
        </a:xfrm>
      </p:grpSpPr>
      <p:sp>
        <p:nvSpPr>
          <p:cNvPr id="223" name="Shape 22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4" name="Shape 22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8" name="Shape 228"/>
        <p:cNvGrpSpPr/>
        <p:nvPr/>
      </p:nvGrpSpPr>
      <p:grpSpPr>
        <a:xfrm>
          <a:off y="0" x="0"/>
          <a:ext cy="0" cx="0"/>
          <a:chOff y="0" x="0"/>
          <a:chExt cy="0" cx="0"/>
        </a:xfrm>
      </p:grpSpPr>
      <p:sp>
        <p:nvSpPr>
          <p:cNvPr id="229" name="Shape 2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30" name="Shape 23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3" name="Shape 233"/>
        <p:cNvGrpSpPr/>
        <p:nvPr/>
      </p:nvGrpSpPr>
      <p:grpSpPr>
        <a:xfrm>
          <a:off y="0" x="0"/>
          <a:ext cy="0" cx="0"/>
          <a:chOff y="0" x="0"/>
          <a:chExt cy="0" cx="0"/>
        </a:xfrm>
      </p:grpSpPr>
      <p:sp>
        <p:nvSpPr>
          <p:cNvPr id="234" name="Shape 2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35" name="Shape 23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9" name="Shape 239"/>
        <p:cNvGrpSpPr/>
        <p:nvPr/>
      </p:nvGrpSpPr>
      <p:grpSpPr>
        <a:xfrm>
          <a:off y="0" x="0"/>
          <a:ext cy="0" cx="0"/>
          <a:chOff y="0" x="0"/>
          <a:chExt cy="0" cx="0"/>
        </a:xfrm>
      </p:grpSpPr>
      <p:sp>
        <p:nvSpPr>
          <p:cNvPr id="240" name="Shape 24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1" name="Shape 24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5" name="Shape 245"/>
        <p:cNvGrpSpPr/>
        <p:nvPr/>
      </p:nvGrpSpPr>
      <p:grpSpPr>
        <a:xfrm>
          <a:off y="0" x="0"/>
          <a:ext cy="0" cx="0"/>
          <a:chOff y="0" x="0"/>
          <a:chExt cy="0" cx="0"/>
        </a:xfrm>
      </p:grpSpPr>
      <p:sp>
        <p:nvSpPr>
          <p:cNvPr id="246" name="Shape 24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7" name="Shape 24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1" name="Shape 251"/>
        <p:cNvGrpSpPr/>
        <p:nvPr/>
      </p:nvGrpSpPr>
      <p:grpSpPr>
        <a:xfrm>
          <a:off y="0" x="0"/>
          <a:ext cy="0" cx="0"/>
          <a:chOff y="0" x="0"/>
          <a:chExt cy="0" cx="0"/>
        </a:xfrm>
      </p:grpSpPr>
      <p:sp>
        <p:nvSpPr>
          <p:cNvPr id="252" name="Shape 2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53" name="Shape 25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8" name="Shape 258"/>
        <p:cNvGrpSpPr/>
        <p:nvPr/>
      </p:nvGrpSpPr>
      <p:grpSpPr>
        <a:xfrm>
          <a:off y="0" x="0"/>
          <a:ext cy="0" cx="0"/>
          <a:chOff y="0" x="0"/>
          <a:chExt cy="0" cx="0"/>
        </a:xfrm>
      </p:grpSpPr>
      <p:sp>
        <p:nvSpPr>
          <p:cNvPr id="259" name="Shape 25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0" name="Shape 26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4" name="Shape 264"/>
        <p:cNvGrpSpPr/>
        <p:nvPr/>
      </p:nvGrpSpPr>
      <p:grpSpPr>
        <a:xfrm>
          <a:off y="0" x="0"/>
          <a:ext cy="0" cx="0"/>
          <a:chOff y="0" x="0"/>
          <a:chExt cy="0" cx="0"/>
        </a:xfrm>
      </p:grpSpPr>
      <p:sp>
        <p:nvSpPr>
          <p:cNvPr id="265" name="Shape 26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6" name="Shape 26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0" name="Shape 270"/>
        <p:cNvGrpSpPr/>
        <p:nvPr/>
      </p:nvGrpSpPr>
      <p:grpSpPr>
        <a:xfrm>
          <a:off y="0" x="0"/>
          <a:ext cy="0" cx="0"/>
          <a:chOff y="0" x="0"/>
          <a:chExt cy="0" cx="0"/>
        </a:xfrm>
      </p:grpSpPr>
      <p:sp>
        <p:nvSpPr>
          <p:cNvPr id="271" name="Shape 27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72" name="Shape 27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6" name="Shape 276"/>
        <p:cNvGrpSpPr/>
        <p:nvPr/>
      </p:nvGrpSpPr>
      <p:grpSpPr>
        <a:xfrm>
          <a:off y="0" x="0"/>
          <a:ext cy="0" cx="0"/>
          <a:chOff y="0" x="0"/>
          <a:chExt cy="0" cx="0"/>
        </a:xfrm>
      </p:grpSpPr>
      <p:sp>
        <p:nvSpPr>
          <p:cNvPr id="277" name="Shape 27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78" name="Shape 27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2" name="Shape 282"/>
        <p:cNvGrpSpPr/>
        <p:nvPr/>
      </p:nvGrpSpPr>
      <p:grpSpPr>
        <a:xfrm>
          <a:off y="0" x="0"/>
          <a:ext cy="0" cx="0"/>
          <a:chOff y="0" x="0"/>
          <a:chExt cy="0" cx="0"/>
        </a:xfrm>
      </p:grpSpPr>
      <p:sp>
        <p:nvSpPr>
          <p:cNvPr id="283" name="Shape 28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84" name="Shape 28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8" name="Shape 288"/>
        <p:cNvGrpSpPr/>
        <p:nvPr/>
      </p:nvGrpSpPr>
      <p:grpSpPr>
        <a:xfrm>
          <a:off y="0" x="0"/>
          <a:ext cy="0" cx="0"/>
          <a:chOff y="0" x="0"/>
          <a:chExt cy="0" cx="0"/>
        </a:xfrm>
      </p:grpSpPr>
      <p:sp>
        <p:nvSpPr>
          <p:cNvPr id="289" name="Shape 28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90" name="Shape 29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4" name="Shape 294"/>
        <p:cNvGrpSpPr/>
        <p:nvPr/>
      </p:nvGrpSpPr>
      <p:grpSpPr>
        <a:xfrm>
          <a:off y="0" x="0"/>
          <a:ext cy="0" cx="0"/>
          <a:chOff y="0" x="0"/>
          <a:chExt cy="0" cx="0"/>
        </a:xfrm>
      </p:grpSpPr>
      <p:sp>
        <p:nvSpPr>
          <p:cNvPr id="295" name="Shape 29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96" name="Shape 29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0" name="Shape 300"/>
        <p:cNvGrpSpPr/>
        <p:nvPr/>
      </p:nvGrpSpPr>
      <p:grpSpPr>
        <a:xfrm>
          <a:off y="0" x="0"/>
          <a:ext cy="0" cx="0"/>
          <a:chOff y="0" x="0"/>
          <a:chExt cy="0" cx="0"/>
        </a:xfrm>
      </p:grpSpPr>
      <p:sp>
        <p:nvSpPr>
          <p:cNvPr id="301" name="Shape 30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02" name="Shape 30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2" name="Shape 9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6" name="Shape 306"/>
        <p:cNvGrpSpPr/>
        <p:nvPr/>
      </p:nvGrpSpPr>
      <p:grpSpPr>
        <a:xfrm>
          <a:off y="0" x="0"/>
          <a:ext cy="0" cx="0"/>
          <a:chOff y="0" x="0"/>
          <a:chExt cy="0" cx="0"/>
        </a:xfrm>
      </p:grpSpPr>
      <p:sp>
        <p:nvSpPr>
          <p:cNvPr id="307" name="Shape 30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08" name="Shape 30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2" name="Shape 312"/>
        <p:cNvGrpSpPr/>
        <p:nvPr/>
      </p:nvGrpSpPr>
      <p:grpSpPr>
        <a:xfrm>
          <a:off y="0" x="0"/>
          <a:ext cy="0" cx="0"/>
          <a:chOff y="0" x="0"/>
          <a:chExt cy="0" cx="0"/>
        </a:xfrm>
      </p:grpSpPr>
      <p:sp>
        <p:nvSpPr>
          <p:cNvPr id="313" name="Shape 31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14" name="Shape 31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8" name="Shape 318"/>
        <p:cNvGrpSpPr/>
        <p:nvPr/>
      </p:nvGrpSpPr>
      <p:grpSpPr>
        <a:xfrm>
          <a:off y="0" x="0"/>
          <a:ext cy="0" cx="0"/>
          <a:chOff y="0" x="0"/>
          <a:chExt cy="0" cx="0"/>
        </a:xfrm>
      </p:grpSpPr>
      <p:sp>
        <p:nvSpPr>
          <p:cNvPr id="319" name="Shape 31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20" name="Shape 32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5" name="Shape 325"/>
        <p:cNvGrpSpPr/>
        <p:nvPr/>
      </p:nvGrpSpPr>
      <p:grpSpPr>
        <a:xfrm>
          <a:off y="0" x="0"/>
          <a:ext cy="0" cx="0"/>
          <a:chOff y="0" x="0"/>
          <a:chExt cy="0" cx="0"/>
        </a:xfrm>
      </p:grpSpPr>
      <p:sp>
        <p:nvSpPr>
          <p:cNvPr id="326" name="Shape 32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27" name="Shape 32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1" name="Shape 331"/>
        <p:cNvGrpSpPr/>
        <p:nvPr/>
      </p:nvGrpSpPr>
      <p:grpSpPr>
        <a:xfrm>
          <a:off y="0" x="0"/>
          <a:ext cy="0" cx="0"/>
          <a:chOff y="0" x="0"/>
          <a:chExt cy="0" cx="0"/>
        </a:xfrm>
      </p:grpSpPr>
      <p:sp>
        <p:nvSpPr>
          <p:cNvPr id="332" name="Shape 3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33" name="Shape 33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7" name="Shape 337"/>
        <p:cNvGrpSpPr/>
        <p:nvPr/>
      </p:nvGrpSpPr>
      <p:grpSpPr>
        <a:xfrm>
          <a:off y="0" x="0"/>
          <a:ext cy="0" cx="0"/>
          <a:chOff y="0" x="0"/>
          <a:chExt cy="0" cx="0"/>
        </a:xfrm>
      </p:grpSpPr>
      <p:sp>
        <p:nvSpPr>
          <p:cNvPr id="338" name="Shape 3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39" name="Shape 33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3" name="Shape 343"/>
        <p:cNvGrpSpPr/>
        <p:nvPr/>
      </p:nvGrpSpPr>
      <p:grpSpPr>
        <a:xfrm>
          <a:off y="0" x="0"/>
          <a:ext cy="0" cx="0"/>
          <a:chOff y="0" x="0"/>
          <a:chExt cy="0" cx="0"/>
        </a:xfrm>
      </p:grpSpPr>
      <p:sp>
        <p:nvSpPr>
          <p:cNvPr id="344" name="Shape 3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45" name="Shape 34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9" name="Shape 349"/>
        <p:cNvGrpSpPr/>
        <p:nvPr/>
      </p:nvGrpSpPr>
      <p:grpSpPr>
        <a:xfrm>
          <a:off y="0" x="0"/>
          <a:ext cy="0" cx="0"/>
          <a:chOff y="0" x="0"/>
          <a:chExt cy="0" cx="0"/>
        </a:xfrm>
      </p:grpSpPr>
      <p:sp>
        <p:nvSpPr>
          <p:cNvPr id="350" name="Shape 35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51" name="Shape 35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6" name="Shape 356"/>
        <p:cNvGrpSpPr/>
        <p:nvPr/>
      </p:nvGrpSpPr>
      <p:grpSpPr>
        <a:xfrm>
          <a:off y="0" x="0"/>
          <a:ext cy="0" cx="0"/>
          <a:chOff y="0" x="0"/>
          <a:chExt cy="0" cx="0"/>
        </a:xfrm>
      </p:grpSpPr>
      <p:sp>
        <p:nvSpPr>
          <p:cNvPr id="357" name="Shape 3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58" name="Shape 35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3" name="Shape 363"/>
        <p:cNvGrpSpPr/>
        <p:nvPr/>
      </p:nvGrpSpPr>
      <p:grpSpPr>
        <a:xfrm>
          <a:off y="0" x="0"/>
          <a:ext cy="0" cx="0"/>
          <a:chOff y="0" x="0"/>
          <a:chExt cy="0" cx="0"/>
        </a:xfrm>
      </p:grpSpPr>
      <p:sp>
        <p:nvSpPr>
          <p:cNvPr id="364" name="Shape 3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65" name="Shape 36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9" name="Shape 369"/>
        <p:cNvGrpSpPr/>
        <p:nvPr/>
      </p:nvGrpSpPr>
      <p:grpSpPr>
        <a:xfrm>
          <a:off y="0" x="0"/>
          <a:ext cy="0" cx="0"/>
          <a:chOff y="0" x="0"/>
          <a:chExt cy="0" cx="0"/>
        </a:xfrm>
      </p:grpSpPr>
      <p:sp>
        <p:nvSpPr>
          <p:cNvPr id="370" name="Shape 37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71" name="Shape 37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4" name="Shape 374"/>
        <p:cNvGrpSpPr/>
        <p:nvPr/>
      </p:nvGrpSpPr>
      <p:grpSpPr>
        <a:xfrm>
          <a:off y="0" x="0"/>
          <a:ext cy="0" cx="0"/>
          <a:chOff y="0" x="0"/>
          <a:chExt cy="0" cx="0"/>
        </a:xfrm>
      </p:grpSpPr>
      <p:sp>
        <p:nvSpPr>
          <p:cNvPr id="375" name="Shape 3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76" name="Shape 37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0" name="Shape 380"/>
        <p:cNvGrpSpPr/>
        <p:nvPr/>
      </p:nvGrpSpPr>
      <p:grpSpPr>
        <a:xfrm>
          <a:off y="0" x="0"/>
          <a:ext cy="0" cx="0"/>
          <a:chOff y="0" x="0"/>
          <a:chExt cy="0" cx="0"/>
        </a:xfrm>
      </p:grpSpPr>
      <p:sp>
        <p:nvSpPr>
          <p:cNvPr id="381" name="Shape 3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82" name="Shape 38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6" name="Shape 386"/>
        <p:cNvGrpSpPr/>
        <p:nvPr/>
      </p:nvGrpSpPr>
      <p:grpSpPr>
        <a:xfrm>
          <a:off y="0" x="0"/>
          <a:ext cy="0" cx="0"/>
          <a:chOff y="0" x="0"/>
          <a:chExt cy="0" cx="0"/>
        </a:xfrm>
      </p:grpSpPr>
      <p:sp>
        <p:nvSpPr>
          <p:cNvPr id="387" name="Shape 3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88" name="Shape 38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2" name="Shape 392"/>
        <p:cNvGrpSpPr/>
        <p:nvPr/>
      </p:nvGrpSpPr>
      <p:grpSpPr>
        <a:xfrm>
          <a:off y="0" x="0"/>
          <a:ext cy="0" cx="0"/>
          <a:chOff y="0" x="0"/>
          <a:chExt cy="0" cx="0"/>
        </a:xfrm>
      </p:grpSpPr>
      <p:sp>
        <p:nvSpPr>
          <p:cNvPr id="393" name="Shape 3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94" name="Shape 39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8" name="Shape 398"/>
        <p:cNvGrpSpPr/>
        <p:nvPr/>
      </p:nvGrpSpPr>
      <p:grpSpPr>
        <a:xfrm>
          <a:off y="0" x="0"/>
          <a:ext cy="0" cx="0"/>
          <a:chOff y="0" x="0"/>
          <a:chExt cy="0" cx="0"/>
        </a:xfrm>
      </p:grpSpPr>
      <p:sp>
        <p:nvSpPr>
          <p:cNvPr id="399" name="Shape 3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00" name="Shape 40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4" name="Shape 404"/>
        <p:cNvGrpSpPr/>
        <p:nvPr/>
      </p:nvGrpSpPr>
      <p:grpSpPr>
        <a:xfrm>
          <a:off y="0" x="0"/>
          <a:ext cy="0" cx="0"/>
          <a:chOff y="0" x="0"/>
          <a:chExt cy="0" cx="0"/>
        </a:xfrm>
      </p:grpSpPr>
      <p:sp>
        <p:nvSpPr>
          <p:cNvPr id="405" name="Shape 4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06" name="Shape 4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0" name="Shape 410"/>
        <p:cNvGrpSpPr/>
        <p:nvPr/>
      </p:nvGrpSpPr>
      <p:grpSpPr>
        <a:xfrm>
          <a:off y="0" x="0"/>
          <a:ext cy="0" cx="0"/>
          <a:chOff y="0" x="0"/>
          <a:chExt cy="0" cx="0"/>
        </a:xfrm>
      </p:grpSpPr>
      <p:sp>
        <p:nvSpPr>
          <p:cNvPr id="411" name="Shape 4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12" name="Shape 41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6" name="Shape 416"/>
        <p:cNvGrpSpPr/>
        <p:nvPr/>
      </p:nvGrpSpPr>
      <p:grpSpPr>
        <a:xfrm>
          <a:off y="0" x="0"/>
          <a:ext cy="0" cx="0"/>
          <a:chOff y="0" x="0"/>
          <a:chExt cy="0" cx="0"/>
        </a:xfrm>
      </p:grpSpPr>
      <p:sp>
        <p:nvSpPr>
          <p:cNvPr id="417" name="Shape 41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18" name="Shape 41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2" name="Shape 422"/>
        <p:cNvGrpSpPr/>
        <p:nvPr/>
      </p:nvGrpSpPr>
      <p:grpSpPr>
        <a:xfrm>
          <a:off y="0" x="0"/>
          <a:ext cy="0" cx="0"/>
          <a:chOff y="0" x="0"/>
          <a:chExt cy="0" cx="0"/>
        </a:xfrm>
      </p:grpSpPr>
      <p:sp>
        <p:nvSpPr>
          <p:cNvPr id="423" name="Shape 42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24" name="Shape 42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8" name="Shape 428"/>
        <p:cNvGrpSpPr/>
        <p:nvPr/>
      </p:nvGrpSpPr>
      <p:grpSpPr>
        <a:xfrm>
          <a:off y="0" x="0"/>
          <a:ext cy="0" cx="0"/>
          <a:chOff y="0" x="0"/>
          <a:chExt cy="0" cx="0"/>
        </a:xfrm>
      </p:grpSpPr>
      <p:sp>
        <p:nvSpPr>
          <p:cNvPr id="429" name="Shape 4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30" name="Shape 43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4" name="Shape 434"/>
        <p:cNvGrpSpPr/>
        <p:nvPr/>
      </p:nvGrpSpPr>
      <p:grpSpPr>
        <a:xfrm>
          <a:off y="0" x="0"/>
          <a:ext cy="0" cx="0"/>
          <a:chOff y="0" x="0"/>
          <a:chExt cy="0" cx="0"/>
        </a:xfrm>
      </p:grpSpPr>
      <p:sp>
        <p:nvSpPr>
          <p:cNvPr id="435" name="Shape 43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36" name="Shape 43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1" name="Shape 441"/>
        <p:cNvGrpSpPr/>
        <p:nvPr/>
      </p:nvGrpSpPr>
      <p:grpSpPr>
        <a:xfrm>
          <a:off y="0" x="0"/>
          <a:ext cy="0" cx="0"/>
          <a:chOff y="0" x="0"/>
          <a:chExt cy="0" cx="0"/>
        </a:xfrm>
      </p:grpSpPr>
      <p:sp>
        <p:nvSpPr>
          <p:cNvPr id="442" name="Shape 4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43" name="Shape 4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7" name="Shape 447"/>
        <p:cNvGrpSpPr/>
        <p:nvPr/>
      </p:nvGrpSpPr>
      <p:grpSpPr>
        <a:xfrm>
          <a:off y="0" x="0"/>
          <a:ext cy="0" cx="0"/>
          <a:chOff y="0" x="0"/>
          <a:chExt cy="0" cx="0"/>
        </a:xfrm>
      </p:grpSpPr>
      <p:sp>
        <p:nvSpPr>
          <p:cNvPr id="448" name="Shape 4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49" name="Shape 4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3" name="Shape 453"/>
        <p:cNvGrpSpPr/>
        <p:nvPr/>
      </p:nvGrpSpPr>
      <p:grpSpPr>
        <a:xfrm>
          <a:off y="0" x="0"/>
          <a:ext cy="0" cx="0"/>
          <a:chOff y="0" x="0"/>
          <a:chExt cy="0" cx="0"/>
        </a:xfrm>
      </p:grpSpPr>
      <p:sp>
        <p:nvSpPr>
          <p:cNvPr id="454" name="Shape 4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55" name="Shape 45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8" name="Shape 458"/>
        <p:cNvGrpSpPr/>
        <p:nvPr/>
      </p:nvGrpSpPr>
      <p:grpSpPr>
        <a:xfrm>
          <a:off y="0" x="0"/>
          <a:ext cy="0" cx="0"/>
          <a:chOff y="0" x="0"/>
          <a:chExt cy="0" cx="0"/>
        </a:xfrm>
      </p:grpSpPr>
      <p:sp>
        <p:nvSpPr>
          <p:cNvPr id="459" name="Shape 45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60" name="Shape 46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5" name="Shape 465"/>
        <p:cNvGrpSpPr/>
        <p:nvPr/>
      </p:nvGrpSpPr>
      <p:grpSpPr>
        <a:xfrm>
          <a:off y="0" x="0"/>
          <a:ext cy="0" cx="0"/>
          <a:chOff y="0" x="0"/>
          <a:chExt cy="0" cx="0"/>
        </a:xfrm>
      </p:grpSpPr>
      <p:sp>
        <p:nvSpPr>
          <p:cNvPr id="466" name="Shape 46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67" name="Shape 46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2" name="Shape 472"/>
        <p:cNvGrpSpPr/>
        <p:nvPr/>
      </p:nvGrpSpPr>
      <p:grpSpPr>
        <a:xfrm>
          <a:off y="0" x="0"/>
          <a:ext cy="0" cx="0"/>
          <a:chOff y="0" x="0"/>
          <a:chExt cy="0" cx="0"/>
        </a:xfrm>
      </p:grpSpPr>
      <p:sp>
        <p:nvSpPr>
          <p:cNvPr id="473" name="Shape 47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74" name="Shape 47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9" name="Shape 479"/>
        <p:cNvGrpSpPr/>
        <p:nvPr/>
      </p:nvGrpSpPr>
      <p:grpSpPr>
        <a:xfrm>
          <a:off y="0" x="0"/>
          <a:ext cy="0" cx="0"/>
          <a:chOff y="0" x="0"/>
          <a:chExt cy="0" cx="0"/>
        </a:xfrm>
      </p:grpSpPr>
      <p:sp>
        <p:nvSpPr>
          <p:cNvPr id="480" name="Shape 48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81" name="Shape 48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5" name="Shape 485"/>
        <p:cNvGrpSpPr/>
        <p:nvPr/>
      </p:nvGrpSpPr>
      <p:grpSpPr>
        <a:xfrm>
          <a:off y="0" x="0"/>
          <a:ext cy="0" cx="0"/>
          <a:chOff y="0" x="0"/>
          <a:chExt cy="0" cx="0"/>
        </a:xfrm>
      </p:grpSpPr>
      <p:sp>
        <p:nvSpPr>
          <p:cNvPr id="486" name="Shape 48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87" name="Shape 48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2" name="Shape 492"/>
        <p:cNvGrpSpPr/>
        <p:nvPr/>
      </p:nvGrpSpPr>
      <p:grpSpPr>
        <a:xfrm>
          <a:off y="0" x="0"/>
          <a:ext cy="0" cx="0"/>
          <a:chOff y="0" x="0"/>
          <a:chExt cy="0" cx="0"/>
        </a:xfrm>
      </p:grpSpPr>
      <p:sp>
        <p:nvSpPr>
          <p:cNvPr id="493" name="Shape 4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494" name="Shape 49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8" name="Shape 498"/>
        <p:cNvGrpSpPr/>
        <p:nvPr/>
      </p:nvGrpSpPr>
      <p:grpSpPr>
        <a:xfrm>
          <a:off y="0" x="0"/>
          <a:ext cy="0" cx="0"/>
          <a:chOff y="0" x="0"/>
          <a:chExt cy="0" cx="0"/>
        </a:xfrm>
      </p:grpSpPr>
      <p:sp>
        <p:nvSpPr>
          <p:cNvPr id="499" name="Shape 49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00" name="Shape 50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4" name="Shape 504"/>
        <p:cNvGrpSpPr/>
        <p:nvPr/>
      </p:nvGrpSpPr>
      <p:grpSpPr>
        <a:xfrm>
          <a:off y="0" x="0"/>
          <a:ext cy="0" cx="0"/>
          <a:chOff y="0" x="0"/>
          <a:chExt cy="0" cx="0"/>
        </a:xfrm>
      </p:grpSpPr>
      <p:sp>
        <p:nvSpPr>
          <p:cNvPr id="505" name="Shape 5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06" name="Shape 5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0" name="Shape 510"/>
        <p:cNvGrpSpPr/>
        <p:nvPr/>
      </p:nvGrpSpPr>
      <p:grpSpPr>
        <a:xfrm>
          <a:off y="0" x="0"/>
          <a:ext cy="0" cx="0"/>
          <a:chOff y="0" x="0"/>
          <a:chExt cy="0" cx="0"/>
        </a:xfrm>
      </p:grpSpPr>
      <p:sp>
        <p:nvSpPr>
          <p:cNvPr id="511" name="Shape 5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12" name="Shape 51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16" name="Shape 516"/>
        <p:cNvGrpSpPr/>
        <p:nvPr/>
      </p:nvGrpSpPr>
      <p:grpSpPr>
        <a:xfrm>
          <a:off y="0" x="0"/>
          <a:ext cy="0" cx="0"/>
          <a:chOff y="0" x="0"/>
          <a:chExt cy="0" cx="0"/>
        </a:xfrm>
      </p:grpSpPr>
      <p:sp>
        <p:nvSpPr>
          <p:cNvPr id="517" name="Shape 51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18" name="Shape 51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2" name="Shape 522"/>
        <p:cNvGrpSpPr/>
        <p:nvPr/>
      </p:nvGrpSpPr>
      <p:grpSpPr>
        <a:xfrm>
          <a:off y="0" x="0"/>
          <a:ext cy="0" cx="0"/>
          <a:chOff y="0" x="0"/>
          <a:chExt cy="0" cx="0"/>
        </a:xfrm>
      </p:grpSpPr>
      <p:sp>
        <p:nvSpPr>
          <p:cNvPr id="523" name="Shape 52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24" name="Shape 52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28" name="Shape 528"/>
        <p:cNvGrpSpPr/>
        <p:nvPr/>
      </p:nvGrpSpPr>
      <p:grpSpPr>
        <a:xfrm>
          <a:off y="0" x="0"/>
          <a:ext cy="0" cx="0"/>
          <a:chOff y="0" x="0"/>
          <a:chExt cy="0" cx="0"/>
        </a:xfrm>
      </p:grpSpPr>
      <p:sp>
        <p:nvSpPr>
          <p:cNvPr id="529" name="Shape 5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30" name="Shape 53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4" name="Shape 534"/>
        <p:cNvGrpSpPr/>
        <p:nvPr/>
      </p:nvGrpSpPr>
      <p:grpSpPr>
        <a:xfrm>
          <a:off y="0" x="0"/>
          <a:ext cy="0" cx="0"/>
          <a:chOff y="0" x="0"/>
          <a:chExt cy="0" cx="0"/>
        </a:xfrm>
      </p:grpSpPr>
      <p:sp>
        <p:nvSpPr>
          <p:cNvPr id="535" name="Shape 53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36" name="Shape 53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0" name="Shape 540"/>
        <p:cNvGrpSpPr/>
        <p:nvPr/>
      </p:nvGrpSpPr>
      <p:grpSpPr>
        <a:xfrm>
          <a:off y="0" x="0"/>
          <a:ext cy="0" cx="0"/>
          <a:chOff y="0" x="0"/>
          <a:chExt cy="0" cx="0"/>
        </a:xfrm>
      </p:grpSpPr>
      <p:sp>
        <p:nvSpPr>
          <p:cNvPr id="541" name="Shape 54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42" name="Shape 54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6" name="Shape 546"/>
        <p:cNvGrpSpPr/>
        <p:nvPr/>
      </p:nvGrpSpPr>
      <p:grpSpPr>
        <a:xfrm>
          <a:off y="0" x="0"/>
          <a:ext cy="0" cx="0"/>
          <a:chOff y="0" x="0"/>
          <a:chExt cy="0" cx="0"/>
        </a:xfrm>
      </p:grpSpPr>
      <p:sp>
        <p:nvSpPr>
          <p:cNvPr id="547" name="Shape 54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48" name="Shape 54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6" name="Shape 11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2" name="Shape 552"/>
        <p:cNvGrpSpPr/>
        <p:nvPr/>
      </p:nvGrpSpPr>
      <p:grpSpPr>
        <a:xfrm>
          <a:off y="0" x="0"/>
          <a:ext cy="0" cx="0"/>
          <a:chOff y="0" x="0"/>
          <a:chExt cy="0" cx="0"/>
        </a:xfrm>
      </p:grpSpPr>
      <p:sp>
        <p:nvSpPr>
          <p:cNvPr id="553" name="Shape 55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54" name="Shape 55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8" name="Shape 558"/>
        <p:cNvGrpSpPr/>
        <p:nvPr/>
      </p:nvGrpSpPr>
      <p:grpSpPr>
        <a:xfrm>
          <a:off y="0" x="0"/>
          <a:ext cy="0" cx="0"/>
          <a:chOff y="0" x="0"/>
          <a:chExt cy="0" cx="0"/>
        </a:xfrm>
      </p:grpSpPr>
      <p:sp>
        <p:nvSpPr>
          <p:cNvPr id="559" name="Shape 55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60" name="Shape 56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5" name="Shape 565"/>
        <p:cNvGrpSpPr/>
        <p:nvPr/>
      </p:nvGrpSpPr>
      <p:grpSpPr>
        <a:xfrm>
          <a:off y="0" x="0"/>
          <a:ext cy="0" cx="0"/>
          <a:chOff y="0" x="0"/>
          <a:chExt cy="0" cx="0"/>
        </a:xfrm>
      </p:grpSpPr>
      <p:sp>
        <p:nvSpPr>
          <p:cNvPr id="566" name="Shape 56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67" name="Shape 56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1" name="Shape 571"/>
        <p:cNvGrpSpPr/>
        <p:nvPr/>
      </p:nvGrpSpPr>
      <p:grpSpPr>
        <a:xfrm>
          <a:off y="0" x="0"/>
          <a:ext cy="0" cx="0"/>
          <a:chOff y="0" x="0"/>
          <a:chExt cy="0" cx="0"/>
        </a:xfrm>
      </p:grpSpPr>
      <p:sp>
        <p:nvSpPr>
          <p:cNvPr id="572" name="Shape 57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73" name="Shape 57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7" name="Shape 577"/>
        <p:cNvGrpSpPr/>
        <p:nvPr/>
      </p:nvGrpSpPr>
      <p:grpSpPr>
        <a:xfrm>
          <a:off y="0" x="0"/>
          <a:ext cy="0" cx="0"/>
          <a:chOff y="0" x="0"/>
          <a:chExt cy="0" cx="0"/>
        </a:xfrm>
      </p:grpSpPr>
      <p:sp>
        <p:nvSpPr>
          <p:cNvPr id="578" name="Shape 5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79" name="Shape 57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3" name="Shape 583"/>
        <p:cNvGrpSpPr/>
        <p:nvPr/>
      </p:nvGrpSpPr>
      <p:grpSpPr>
        <a:xfrm>
          <a:off y="0" x="0"/>
          <a:ext cy="0" cx="0"/>
          <a:chOff y="0" x="0"/>
          <a:chExt cy="0" cx="0"/>
        </a:xfrm>
      </p:grpSpPr>
      <p:sp>
        <p:nvSpPr>
          <p:cNvPr id="584" name="Shape 58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85" name="Shape 58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9" name="Shape 589"/>
        <p:cNvGrpSpPr/>
        <p:nvPr/>
      </p:nvGrpSpPr>
      <p:grpSpPr>
        <a:xfrm>
          <a:off y="0" x="0"/>
          <a:ext cy="0" cx="0"/>
          <a:chOff y="0" x="0"/>
          <a:chExt cy="0" cx="0"/>
        </a:xfrm>
      </p:grpSpPr>
      <p:sp>
        <p:nvSpPr>
          <p:cNvPr id="590" name="Shape 59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91" name="Shape 59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6" name="Shape 596"/>
        <p:cNvGrpSpPr/>
        <p:nvPr/>
      </p:nvGrpSpPr>
      <p:grpSpPr>
        <a:xfrm>
          <a:off y="0" x="0"/>
          <a:ext cy="0" cx="0"/>
          <a:chOff y="0" x="0"/>
          <a:chExt cy="0" cx="0"/>
        </a:xfrm>
      </p:grpSpPr>
      <p:sp>
        <p:nvSpPr>
          <p:cNvPr id="597" name="Shape 5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598" name="Shape 59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3" name="Shape 603"/>
        <p:cNvGrpSpPr/>
        <p:nvPr/>
      </p:nvGrpSpPr>
      <p:grpSpPr>
        <a:xfrm>
          <a:off y="0" x="0"/>
          <a:ext cy="0" cx="0"/>
          <a:chOff y="0" x="0"/>
          <a:chExt cy="0" cx="0"/>
        </a:xfrm>
      </p:grpSpPr>
      <p:sp>
        <p:nvSpPr>
          <p:cNvPr id="604" name="Shape 60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05" name="Shape 60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9" name="Shape 609"/>
        <p:cNvGrpSpPr/>
        <p:nvPr/>
      </p:nvGrpSpPr>
      <p:grpSpPr>
        <a:xfrm>
          <a:off y="0" x="0"/>
          <a:ext cy="0" cx="0"/>
          <a:chOff y="0" x="0"/>
          <a:chExt cy="0" cx="0"/>
        </a:xfrm>
      </p:grpSpPr>
      <p:sp>
        <p:nvSpPr>
          <p:cNvPr id="610" name="Shape 61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11" name="Shape 61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2" name="Shape 12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15" name="Shape 615"/>
        <p:cNvGrpSpPr/>
        <p:nvPr/>
      </p:nvGrpSpPr>
      <p:grpSpPr>
        <a:xfrm>
          <a:off y="0" x="0"/>
          <a:ext cy="0" cx="0"/>
          <a:chOff y="0" x="0"/>
          <a:chExt cy="0" cx="0"/>
        </a:xfrm>
      </p:grpSpPr>
      <p:sp>
        <p:nvSpPr>
          <p:cNvPr id="616" name="Shape 61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17" name="Shape 61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1" name="Shape 621"/>
        <p:cNvGrpSpPr/>
        <p:nvPr/>
      </p:nvGrpSpPr>
      <p:grpSpPr>
        <a:xfrm>
          <a:off y="0" x="0"/>
          <a:ext cy="0" cx="0"/>
          <a:chOff y="0" x="0"/>
          <a:chExt cy="0" cx="0"/>
        </a:xfrm>
      </p:grpSpPr>
      <p:sp>
        <p:nvSpPr>
          <p:cNvPr id="622" name="Shape 62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23" name="Shape 62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7" name="Shape 627"/>
        <p:cNvGrpSpPr/>
        <p:nvPr/>
      </p:nvGrpSpPr>
      <p:grpSpPr>
        <a:xfrm>
          <a:off y="0" x="0"/>
          <a:ext cy="0" cx="0"/>
          <a:chOff y="0" x="0"/>
          <a:chExt cy="0" cx="0"/>
        </a:xfrm>
      </p:grpSpPr>
      <p:sp>
        <p:nvSpPr>
          <p:cNvPr id="628" name="Shape 62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29" name="Shape 62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3" name="Shape 633"/>
        <p:cNvGrpSpPr/>
        <p:nvPr/>
      </p:nvGrpSpPr>
      <p:grpSpPr>
        <a:xfrm>
          <a:off y="0" x="0"/>
          <a:ext cy="0" cx="0"/>
          <a:chOff y="0" x="0"/>
          <a:chExt cy="0" cx="0"/>
        </a:xfrm>
      </p:grpSpPr>
      <p:sp>
        <p:nvSpPr>
          <p:cNvPr id="634" name="Shape 6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35" name="Shape 63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9" name="Shape 639"/>
        <p:cNvGrpSpPr/>
        <p:nvPr/>
      </p:nvGrpSpPr>
      <p:grpSpPr>
        <a:xfrm>
          <a:off y="0" x="0"/>
          <a:ext cy="0" cx="0"/>
          <a:chOff y="0" x="0"/>
          <a:chExt cy="0" cx="0"/>
        </a:xfrm>
      </p:grpSpPr>
      <p:sp>
        <p:nvSpPr>
          <p:cNvPr id="640" name="Shape 64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41" name="Shape 64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45" name="Shape 645"/>
        <p:cNvGrpSpPr/>
        <p:nvPr/>
      </p:nvGrpSpPr>
      <p:grpSpPr>
        <a:xfrm>
          <a:off y="0" x="0"/>
          <a:ext cy="0" cx="0"/>
          <a:chOff y="0" x="0"/>
          <a:chExt cy="0" cx="0"/>
        </a:xfrm>
      </p:grpSpPr>
      <p:sp>
        <p:nvSpPr>
          <p:cNvPr id="646" name="Shape 64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47" name="Shape 64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1" name="Shape 651"/>
        <p:cNvGrpSpPr/>
        <p:nvPr/>
      </p:nvGrpSpPr>
      <p:grpSpPr>
        <a:xfrm>
          <a:off y="0" x="0"/>
          <a:ext cy="0" cx="0"/>
          <a:chOff y="0" x="0"/>
          <a:chExt cy="0" cx="0"/>
        </a:xfrm>
      </p:grpSpPr>
      <p:sp>
        <p:nvSpPr>
          <p:cNvPr id="652" name="Shape 65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53" name="Shape 65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57" name="Shape 657"/>
        <p:cNvGrpSpPr/>
        <p:nvPr/>
      </p:nvGrpSpPr>
      <p:grpSpPr>
        <a:xfrm>
          <a:off y="0" x="0"/>
          <a:ext cy="0" cx="0"/>
          <a:chOff y="0" x="0"/>
          <a:chExt cy="0" cx="0"/>
        </a:xfrm>
      </p:grpSpPr>
      <p:sp>
        <p:nvSpPr>
          <p:cNvPr id="658" name="Shape 65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59" name="Shape 65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2" name="Shape 662"/>
        <p:cNvGrpSpPr/>
        <p:nvPr/>
      </p:nvGrpSpPr>
      <p:grpSpPr>
        <a:xfrm>
          <a:off y="0" x="0"/>
          <a:ext cy="0" cx="0"/>
          <a:chOff y="0" x="0"/>
          <a:chExt cy="0" cx="0"/>
        </a:xfrm>
      </p:grpSpPr>
      <p:sp>
        <p:nvSpPr>
          <p:cNvPr id="663" name="Shape 6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64" name="Shape 66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8" name="Shape 668"/>
        <p:cNvGrpSpPr/>
        <p:nvPr/>
      </p:nvGrpSpPr>
      <p:grpSpPr>
        <a:xfrm>
          <a:off y="0" x="0"/>
          <a:ext cy="0" cx="0"/>
          <a:chOff y="0" x="0"/>
          <a:chExt cy="0" cx="0"/>
        </a:xfrm>
      </p:grpSpPr>
      <p:sp>
        <p:nvSpPr>
          <p:cNvPr id="669" name="Shape 66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670" name="Shape 67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1200150" x="0"/>
            <a:ext cy="2743199" cx="9144000"/>
          </a:xfrm>
          <a:prstGeom prst="rect">
            <a:avLst/>
          </a:prstGeom>
          <a:solidFill>
            <a:schemeClr val="dk1">
              <a:alpha val="20000"/>
            </a:schemeClr>
          </a:solidFill>
          <a:ln>
            <a:noFill/>
          </a:ln>
        </p:spPr>
        <p:txBody>
          <a:bodyPr bIns="45700" rIns="91425" lIns="91425" tIns="45700" anchor="ctr" anchorCtr="0">
            <a:noAutofit/>
          </a:bodyPr>
          <a:lstStyle/>
          <a:p/>
        </p:txBody>
      </p:sp>
      <p:grpSp>
        <p:nvGrpSpPr>
          <p:cNvPr id="9" name="Shape 9"/>
          <p:cNvGrpSpPr/>
          <p:nvPr/>
        </p:nvGrpSpPr>
        <p:grpSpPr>
          <a:xfrm>
            <a:off y="-1078" x="0"/>
            <a:ext cy="5144627" cx="1827407"/>
            <a:chOff y="-1438" x="0"/>
            <a:chExt cy="6859503" cx="798029"/>
          </a:xfrm>
        </p:grpSpPr>
        <p:sp>
          <p:nvSpPr>
            <p:cNvPr id="10" name="Shape 10"/>
            <p:cNvSpPr/>
            <p:nvPr/>
          </p:nvSpPr>
          <p:spPr>
            <a:xfrm>
              <a:off y="-1438" x="0"/>
              <a:ext cy="6858065" cx="798029"/>
            </a:xfrm>
            <a:custGeom>
              <a:pathLst>
                <a:path w="500332" extrusionOk="0" h="6875253">
                  <a:moveTo>
                    <a:pt y="0" x="0"/>
                  </a:moveTo>
                  <a:lnTo>
                    <a:pt y="0" x="500332"/>
                  </a:lnTo>
                  <a:lnTo>
                    <a:pt y="6875253" x="301925"/>
                  </a:lnTo>
                  <a:lnTo>
                    <a:pt y="6875253" x="0"/>
                  </a:lnTo>
                  <a:lnTo>
                    <a:pt y="0" x="0"/>
                  </a:lnTo>
                  <a:close/>
                </a:path>
              </a:pathLst>
            </a:custGeom>
            <a:solidFill>
              <a:schemeClr val="dk2">
                <a:alpha val="20000"/>
              </a:schemeClr>
            </a:solidFill>
            <a:ln>
              <a:noFill/>
            </a:ln>
          </p:spPr>
          <p:txBody>
            <a:bodyPr bIns="45700" rIns="91425" lIns="91425" tIns="45700" anchor="ctr" anchorCtr="0">
              <a:noAutofit/>
            </a:bodyPr>
            <a:lstStyle/>
            <a:p/>
          </p:txBody>
        </p:sp>
        <p:sp>
          <p:nvSpPr>
            <p:cNvPr id="11" name="Shape 11"/>
            <p:cNvSpPr/>
            <p:nvPr/>
          </p:nvSpPr>
          <p:spPr>
            <a:xfrm>
              <a:off y="0" x="0"/>
              <a:ext cy="6858065" cx="399014"/>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p:txBody>
        </p:sp>
      </p:grpSp>
      <p:grpSp>
        <p:nvGrpSpPr>
          <p:cNvPr id="12" name="Shape 12"/>
          <p:cNvGrpSpPr/>
          <p:nvPr/>
        </p:nvGrpSpPr>
        <p:grpSpPr>
          <a:xfrm flipH="1">
            <a:off y="0" x="7316591"/>
            <a:ext cy="5144627" cx="1827407"/>
            <a:chOff y="-1438" x="0"/>
            <a:chExt cy="6859503" cx="798029"/>
          </a:xfrm>
        </p:grpSpPr>
        <p:sp>
          <p:nvSpPr>
            <p:cNvPr id="13" name="Shape 13"/>
            <p:cNvSpPr/>
            <p:nvPr/>
          </p:nvSpPr>
          <p:spPr>
            <a:xfrm>
              <a:off y="-1438" x="0"/>
              <a:ext cy="6858065" cx="798029"/>
            </a:xfrm>
            <a:custGeom>
              <a:pathLst>
                <a:path w="500332" extrusionOk="0" h="6875253">
                  <a:moveTo>
                    <a:pt y="0" x="0"/>
                  </a:moveTo>
                  <a:lnTo>
                    <a:pt y="0" x="500332"/>
                  </a:lnTo>
                  <a:lnTo>
                    <a:pt y="6875253" x="301925"/>
                  </a:lnTo>
                  <a:lnTo>
                    <a:pt y="6875253" x="0"/>
                  </a:lnTo>
                  <a:lnTo>
                    <a:pt y="0" x="0"/>
                  </a:lnTo>
                  <a:close/>
                </a:path>
              </a:pathLst>
            </a:custGeom>
            <a:solidFill>
              <a:schemeClr val="dk2">
                <a:alpha val="20000"/>
              </a:schemeClr>
            </a:solidFill>
            <a:ln>
              <a:noFill/>
            </a:ln>
          </p:spPr>
          <p:txBody>
            <a:bodyPr bIns="45700" rIns="91425" lIns="91425" tIns="45700" anchor="ctr" anchorCtr="0">
              <a:noAutofit/>
            </a:bodyPr>
            <a:lstStyle/>
            <a:p/>
          </p:txBody>
        </p:sp>
        <p:sp>
          <p:nvSpPr>
            <p:cNvPr id="14" name="Shape 14"/>
            <p:cNvSpPr/>
            <p:nvPr/>
          </p:nvSpPr>
          <p:spPr>
            <a:xfrm>
              <a:off y="0" x="0"/>
              <a:ext cy="6858065" cx="399014"/>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p:txBody>
        </p:sp>
      </p:grpSp>
      <p:sp>
        <p:nvSpPr>
          <p:cNvPr id="15" name="Shape 15"/>
          <p:cNvSpPr txBox="1"/>
          <p:nvPr>
            <p:ph type="ctrTitle"/>
          </p:nvPr>
        </p:nvSpPr>
        <p:spPr>
          <a:xfrm>
            <a:off y="1568184" x="685800"/>
            <a:ext cy="1238099" cx="7772400"/>
          </a:xfrm>
          <a:prstGeom prst="rect">
            <a:avLst/>
          </a:prstGeom>
        </p:spPr>
        <p:txBody>
          <a:bodyPr bIns="91425" rIns="91425" lIns="91425" tIns="91425" anchor="b" anchorCtr="0"/>
          <a:lstStyle>
            <a:lvl1pPr algn="ctr" indent="304800">
              <a:buSzPct val="100000"/>
              <a:defRPr sz="4800"/>
            </a:lvl1pPr>
            <a:lvl2pPr algn="ctr" indent="304800">
              <a:buSzPct val="100000"/>
              <a:defRPr sz="4800"/>
            </a:lvl2pPr>
            <a:lvl3pPr algn="ctr" indent="304800">
              <a:buSzPct val="100000"/>
              <a:defRPr sz="4800"/>
            </a:lvl3pPr>
            <a:lvl4pPr algn="ctr" indent="304800">
              <a:buSzPct val="100000"/>
              <a:defRPr sz="4800"/>
            </a:lvl4pPr>
            <a:lvl5pPr algn="ctr" indent="304800">
              <a:buSzPct val="100000"/>
              <a:defRPr sz="4800"/>
            </a:lvl5pPr>
            <a:lvl6pPr algn="ctr" indent="304800">
              <a:buSzPct val="100000"/>
              <a:defRPr sz="4800"/>
            </a:lvl6pPr>
            <a:lvl7pPr algn="ctr" indent="304800">
              <a:buSzPct val="100000"/>
              <a:defRPr sz="4800"/>
            </a:lvl7pPr>
            <a:lvl8pPr algn="ctr" indent="304800">
              <a:buSzPct val="100000"/>
              <a:defRPr sz="4800"/>
            </a:lvl8pPr>
            <a:lvl9pPr algn="ctr" indent="304800">
              <a:buSzPct val="100000"/>
              <a:defRPr sz="4800"/>
            </a:lvl9pPr>
          </a:lstStyle>
          <a:p/>
        </p:txBody>
      </p:sp>
      <p:sp>
        <p:nvSpPr>
          <p:cNvPr id="16" name="Shape 16"/>
          <p:cNvSpPr txBox="1"/>
          <p:nvPr>
            <p:ph idx="1" type="subTitle"/>
          </p:nvPr>
        </p:nvSpPr>
        <p:spPr>
          <a:xfrm>
            <a:off y="2914650" x="685800"/>
            <a:ext cy="658500" cx="7772400"/>
          </a:xfrm>
          <a:prstGeom prst="rect">
            <a:avLst/>
          </a:prstGeom>
        </p:spPr>
        <p:txBody>
          <a:bodyPr bIns="91425" rIns="91425" lIns="91425" tIns="91425" anchor="t" anchorCtr="0"/>
          <a:lstStyle>
            <a:lvl1pPr algn="ctr" indent="152400" marL="0">
              <a:spcBef>
                <a:spcPts val="0"/>
              </a:spcBef>
              <a:buClr>
                <a:schemeClr val="lt2"/>
              </a:buClr>
              <a:buSzPct val="100000"/>
              <a:buNone/>
              <a:defRPr sz="2400">
                <a:solidFill>
                  <a:schemeClr val="lt2"/>
                </a:solidFill>
              </a:defRPr>
            </a:lvl1pPr>
            <a:lvl2pPr algn="ctr" indent="152400" marL="0">
              <a:spcBef>
                <a:spcPts val="0"/>
              </a:spcBef>
              <a:buClr>
                <a:schemeClr val="lt2"/>
              </a:buClr>
              <a:buNone/>
              <a:defRPr>
                <a:solidFill>
                  <a:schemeClr val="lt2"/>
                </a:solidFill>
              </a:defRPr>
            </a:lvl2pPr>
            <a:lvl3pPr algn="ctr" indent="152400" marL="0">
              <a:spcBef>
                <a:spcPts val="0"/>
              </a:spcBef>
              <a:buClr>
                <a:schemeClr val="lt2"/>
              </a:buClr>
              <a:buNone/>
              <a:defRPr>
                <a:solidFill>
                  <a:schemeClr val="lt2"/>
                </a:solidFill>
              </a:defRPr>
            </a:lvl3pPr>
            <a:lvl4pPr algn="ctr" indent="152400" marL="0">
              <a:spcBef>
                <a:spcPts val="0"/>
              </a:spcBef>
              <a:buClr>
                <a:schemeClr val="lt2"/>
              </a:buClr>
              <a:buSzPct val="100000"/>
              <a:buNone/>
              <a:defRPr sz="2400">
                <a:solidFill>
                  <a:schemeClr val="lt2"/>
                </a:solidFill>
              </a:defRPr>
            </a:lvl4pPr>
            <a:lvl5pPr algn="ctr" indent="152400" marL="0">
              <a:spcBef>
                <a:spcPts val="0"/>
              </a:spcBef>
              <a:buClr>
                <a:schemeClr val="lt2"/>
              </a:buClr>
              <a:buSzPct val="100000"/>
              <a:buNone/>
              <a:defRPr sz="2400">
                <a:solidFill>
                  <a:schemeClr val="lt2"/>
                </a:solidFill>
              </a:defRPr>
            </a:lvl5pPr>
            <a:lvl6pPr algn="ctr" indent="152400" marL="0">
              <a:spcBef>
                <a:spcPts val="0"/>
              </a:spcBef>
              <a:buClr>
                <a:schemeClr val="lt2"/>
              </a:buClr>
              <a:buSzPct val="100000"/>
              <a:buNone/>
              <a:defRPr sz="2400">
                <a:solidFill>
                  <a:schemeClr val="lt2"/>
                </a:solidFill>
              </a:defRPr>
            </a:lvl6pPr>
            <a:lvl7pPr algn="ctr" indent="152400" marL="0">
              <a:spcBef>
                <a:spcPts val="0"/>
              </a:spcBef>
              <a:buClr>
                <a:schemeClr val="lt2"/>
              </a:buClr>
              <a:buSzPct val="100000"/>
              <a:buNone/>
              <a:defRPr sz="2400">
                <a:solidFill>
                  <a:schemeClr val="lt2"/>
                </a:solidFill>
              </a:defRPr>
            </a:lvl7pPr>
            <a:lvl8pPr algn="ctr" indent="152400" marL="0">
              <a:spcBef>
                <a:spcPts val="0"/>
              </a:spcBef>
              <a:buClr>
                <a:schemeClr val="lt2"/>
              </a:buClr>
              <a:buSzPct val="100000"/>
              <a:buNone/>
              <a:defRPr sz="2400">
                <a:solidFill>
                  <a:schemeClr val="lt2"/>
                </a:solidFill>
              </a:defRPr>
            </a:lvl8pPr>
            <a:lvl9pPr algn="ctr" indent="152400" marL="0">
              <a:spcBef>
                <a:spcPts val="0"/>
              </a:spcBef>
              <a:buClr>
                <a:schemeClr val="lt2"/>
              </a:buClr>
              <a:buSzPct val="100000"/>
              <a:buNone/>
              <a:defRPr sz="24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y="0" x="0"/>
          <a:ext cy="0" cx="0"/>
          <a:chOff y="0" x="0"/>
          <a:chExt cy="0" cx="0"/>
        </a:xfrm>
      </p:grpSpPr>
      <p:sp>
        <p:nvSpPr>
          <p:cNvPr id="18" name="Shape 18"/>
          <p:cNvSpPr/>
          <p:nvPr/>
        </p:nvSpPr>
        <p:spPr>
          <a:xfrm>
            <a:off y="-1078" x="0"/>
            <a:ext cy="1144199" cx="9144000"/>
          </a:xfrm>
          <a:prstGeom prst="rect">
            <a:avLst/>
          </a:prstGeom>
          <a:solidFill>
            <a:schemeClr val="dk2">
              <a:alpha val="20000"/>
            </a:schemeClr>
          </a:solidFill>
          <a:ln>
            <a:noFill/>
          </a:ln>
        </p:spPr>
        <p:txBody>
          <a:bodyPr bIns="45700" rIns="91425" lIns="91425" tIns="45700" anchor="ctr" anchorCtr="0">
            <a:noAutofit/>
          </a:bodyPr>
          <a:lstStyle/>
          <a:p/>
        </p:txBody>
      </p:sp>
      <p:grpSp>
        <p:nvGrpSpPr>
          <p:cNvPr id="19" name="Shape 19"/>
          <p:cNvGrpSpPr/>
          <p:nvPr/>
        </p:nvGrpSpPr>
        <p:grpSpPr>
          <a:xfrm>
            <a:off y="-1078" x="0"/>
            <a:ext cy="5144627" cx="649180"/>
            <a:chOff y="-1438" x="0"/>
            <a:chExt cy="6859503" cx="649180"/>
          </a:xfrm>
        </p:grpSpPr>
        <p:sp>
          <p:nvSpPr>
            <p:cNvPr id="20" name="Shape 20"/>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p:txBody>
        </p:sp>
        <p:sp>
          <p:nvSpPr>
            <p:cNvPr id="21" name="Shape 21"/>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p:txBody>
        </p:sp>
      </p:grpSp>
      <p:grpSp>
        <p:nvGrpSpPr>
          <p:cNvPr id="22" name="Shape 22"/>
          <p:cNvGrpSpPr/>
          <p:nvPr/>
        </p:nvGrpSpPr>
        <p:grpSpPr>
          <a:xfrm flipH="1">
            <a:off y="0" x="8494493"/>
            <a:ext cy="5144627" cx="649180"/>
            <a:chOff y="-1438" x="0"/>
            <a:chExt cy="6859503" cx="649180"/>
          </a:xfrm>
        </p:grpSpPr>
        <p:sp>
          <p:nvSpPr>
            <p:cNvPr id="23" name="Shape 2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p:txBody>
        </p:sp>
        <p:sp>
          <p:nvSpPr>
            <p:cNvPr id="24" name="Shape 2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p:txBody>
        </p:sp>
      </p:grpSp>
      <p:sp>
        <p:nvSpPr>
          <p:cNvPr id="25" name="Shape 25"/>
          <p:cNvSpPr/>
          <p:nvPr/>
        </p:nvSpPr>
        <p:spPr>
          <a:xfrm>
            <a:off y="4743450" x="0"/>
            <a:ext cy="401099" cx="9144000"/>
          </a:xfrm>
          <a:prstGeom prst="rect">
            <a:avLst/>
          </a:prstGeom>
          <a:solidFill>
            <a:schemeClr val="dk1">
              <a:alpha val="14901"/>
            </a:schemeClr>
          </a:solidFill>
          <a:ln>
            <a:noFill/>
          </a:ln>
        </p:spPr>
        <p:txBody>
          <a:bodyPr bIns="45700" rIns="91425" lIns="91425" tIns="45700" anchor="ctr" anchorCtr="0">
            <a:noAutofit/>
          </a:bodyPr>
          <a:lstStyle/>
          <a:p/>
        </p:txBody>
      </p:sp>
      <p:sp>
        <p:nvSpPr>
          <p:cNvPr id="26" name="Shape 26"/>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27" name="Shape 27"/>
          <p:cNvSpPr txBox="1"/>
          <p:nvPr>
            <p:ph idx="1" type="body"/>
          </p:nvPr>
        </p:nvSpPr>
        <p:spPr>
          <a:xfrm>
            <a:off y="1200150" x="457200"/>
            <a:ext cy="3725699" cx="8229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 name="Shape 28"/>
        <p:cNvGrpSpPr/>
        <p:nvPr/>
      </p:nvGrpSpPr>
      <p:grpSpPr>
        <a:xfrm>
          <a:off y="0" x="0"/>
          <a:ext cy="0" cx="0"/>
          <a:chOff y="0" x="0"/>
          <a:chExt cy="0" cx="0"/>
        </a:xfrm>
      </p:grpSpPr>
      <p:sp>
        <p:nvSpPr>
          <p:cNvPr id="29" name="Shape 29"/>
          <p:cNvSpPr/>
          <p:nvPr/>
        </p:nvSpPr>
        <p:spPr>
          <a:xfrm>
            <a:off y="-1078" x="0"/>
            <a:ext cy="1144199" cx="9144000"/>
          </a:xfrm>
          <a:prstGeom prst="rect">
            <a:avLst/>
          </a:prstGeom>
          <a:solidFill>
            <a:schemeClr val="dk2">
              <a:alpha val="20000"/>
            </a:schemeClr>
          </a:solidFill>
          <a:ln>
            <a:noFill/>
          </a:ln>
        </p:spPr>
        <p:txBody>
          <a:bodyPr bIns="45700" rIns="91425" lIns="91425" tIns="45700" anchor="ctr" anchorCtr="0">
            <a:noAutofit/>
          </a:bodyPr>
          <a:lstStyle/>
          <a:p/>
        </p:txBody>
      </p:sp>
      <p:grpSp>
        <p:nvGrpSpPr>
          <p:cNvPr id="30" name="Shape 30"/>
          <p:cNvGrpSpPr/>
          <p:nvPr/>
        </p:nvGrpSpPr>
        <p:grpSpPr>
          <a:xfrm>
            <a:off y="-1078" x="0"/>
            <a:ext cy="5144627" cx="649180"/>
            <a:chOff y="-1438" x="0"/>
            <a:chExt cy="6859503" cx="649180"/>
          </a:xfrm>
        </p:grpSpPr>
        <p:sp>
          <p:nvSpPr>
            <p:cNvPr id="31" name="Shape 31"/>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p:txBody>
        </p:sp>
        <p:sp>
          <p:nvSpPr>
            <p:cNvPr id="32" name="Shape 32"/>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p:txBody>
        </p:sp>
      </p:grpSp>
      <p:grpSp>
        <p:nvGrpSpPr>
          <p:cNvPr id="33" name="Shape 33"/>
          <p:cNvGrpSpPr/>
          <p:nvPr/>
        </p:nvGrpSpPr>
        <p:grpSpPr>
          <a:xfrm flipH="1">
            <a:off y="0" x="8494493"/>
            <a:ext cy="5144627" cx="649180"/>
            <a:chOff y="-1438" x="0"/>
            <a:chExt cy="6859503" cx="649180"/>
          </a:xfrm>
        </p:grpSpPr>
        <p:sp>
          <p:nvSpPr>
            <p:cNvPr id="34" name="Shape 34"/>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rgbClr val="5A6378">
                <a:alpha val="9803"/>
              </a:srgbClr>
            </a:solidFill>
            <a:ln>
              <a:noFill/>
            </a:ln>
          </p:spPr>
          <p:txBody>
            <a:bodyPr bIns="45700" rIns="91425" lIns="91425" tIns="45700" anchor="ctr" anchorCtr="0">
              <a:noAutofit/>
            </a:bodyPr>
            <a:lstStyle/>
            <a:p/>
          </p:txBody>
        </p:sp>
        <p:sp>
          <p:nvSpPr>
            <p:cNvPr id="35" name="Shape 35"/>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p:txBody>
        </p:sp>
      </p:grpSp>
      <p:sp>
        <p:nvSpPr>
          <p:cNvPr id="36" name="Shape 36"/>
          <p:cNvSpPr/>
          <p:nvPr/>
        </p:nvSpPr>
        <p:spPr>
          <a:xfrm>
            <a:off y="4743450" x="0"/>
            <a:ext cy="401099" cx="9144000"/>
          </a:xfrm>
          <a:prstGeom prst="rect">
            <a:avLst/>
          </a:prstGeom>
          <a:solidFill>
            <a:schemeClr val="dk1">
              <a:alpha val="14901"/>
            </a:schemeClr>
          </a:solidFill>
          <a:ln>
            <a:noFill/>
          </a:ln>
        </p:spPr>
        <p:txBody>
          <a:bodyPr bIns="45700" rIns="91425" lIns="91425" tIns="45700" anchor="ctr" anchorCtr="0">
            <a:noAutofit/>
          </a:bodyPr>
          <a:lstStyle/>
          <a:p/>
        </p:txBody>
      </p:sp>
      <p:sp>
        <p:nvSpPr>
          <p:cNvPr id="37" name="Shape 37"/>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38" name="Shape 38"/>
          <p:cNvSpPr txBox="1"/>
          <p:nvPr>
            <p:ph idx="1" type="body"/>
          </p:nvPr>
        </p:nvSpPr>
        <p:spPr>
          <a:xfrm>
            <a:off y="1200150" x="457200"/>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39" name="Shape 39"/>
          <p:cNvSpPr txBox="1"/>
          <p:nvPr>
            <p:ph idx="2" type="body"/>
          </p:nvPr>
        </p:nvSpPr>
        <p:spPr>
          <a:xfrm>
            <a:off y="1200150" x="4692273"/>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0" name="Shape 40"/>
        <p:cNvGrpSpPr/>
        <p:nvPr/>
      </p:nvGrpSpPr>
      <p:grpSpPr>
        <a:xfrm>
          <a:off y="0" x="0"/>
          <a:ext cy="0" cx="0"/>
          <a:chOff y="0" x="0"/>
          <a:chExt cy="0" cx="0"/>
        </a:xfrm>
      </p:grpSpPr>
      <p:sp>
        <p:nvSpPr>
          <p:cNvPr id="41" name="Shape 41"/>
          <p:cNvSpPr/>
          <p:nvPr/>
        </p:nvSpPr>
        <p:spPr>
          <a:xfrm>
            <a:off y="-1078" x="0"/>
            <a:ext cy="1144199" cx="9144000"/>
          </a:xfrm>
          <a:prstGeom prst="rect">
            <a:avLst/>
          </a:prstGeom>
          <a:solidFill>
            <a:schemeClr val="dk2">
              <a:alpha val="20000"/>
            </a:schemeClr>
          </a:solidFill>
          <a:ln>
            <a:noFill/>
          </a:ln>
        </p:spPr>
        <p:txBody>
          <a:bodyPr bIns="45700" rIns="91425" lIns="91425" tIns="45700" anchor="ctr" anchorCtr="0">
            <a:noAutofit/>
          </a:bodyPr>
          <a:lstStyle/>
          <a:p/>
        </p:txBody>
      </p:sp>
      <p:grpSp>
        <p:nvGrpSpPr>
          <p:cNvPr id="42" name="Shape 42"/>
          <p:cNvGrpSpPr/>
          <p:nvPr/>
        </p:nvGrpSpPr>
        <p:grpSpPr>
          <a:xfrm>
            <a:off y="-1078" x="0"/>
            <a:ext cy="5144627" cx="649180"/>
            <a:chOff y="-1438" x="0"/>
            <a:chExt cy="6859503" cx="649180"/>
          </a:xfrm>
        </p:grpSpPr>
        <p:sp>
          <p:nvSpPr>
            <p:cNvPr id="43" name="Shape 4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p:txBody>
        </p:sp>
        <p:sp>
          <p:nvSpPr>
            <p:cNvPr id="44" name="Shape 4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p:txBody>
        </p:sp>
      </p:grpSp>
      <p:grpSp>
        <p:nvGrpSpPr>
          <p:cNvPr id="45" name="Shape 45"/>
          <p:cNvGrpSpPr/>
          <p:nvPr/>
        </p:nvGrpSpPr>
        <p:grpSpPr>
          <a:xfrm flipH="1">
            <a:off y="0" x="8494493"/>
            <a:ext cy="5144627" cx="649180"/>
            <a:chOff y="-1438" x="0"/>
            <a:chExt cy="6859503" cx="649180"/>
          </a:xfrm>
        </p:grpSpPr>
        <p:sp>
          <p:nvSpPr>
            <p:cNvPr id="46" name="Shape 46"/>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p:txBody>
        </p:sp>
        <p:sp>
          <p:nvSpPr>
            <p:cNvPr id="47" name="Shape 47"/>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p:txBody>
        </p:sp>
      </p:grpSp>
      <p:sp>
        <p:nvSpPr>
          <p:cNvPr id="48" name="Shape 48"/>
          <p:cNvSpPr/>
          <p:nvPr/>
        </p:nvSpPr>
        <p:spPr>
          <a:xfrm>
            <a:off y="4743450" x="0"/>
            <a:ext cy="401099" cx="9144000"/>
          </a:xfrm>
          <a:prstGeom prst="rect">
            <a:avLst/>
          </a:prstGeom>
          <a:solidFill>
            <a:schemeClr val="dk1">
              <a:alpha val="14901"/>
            </a:schemeClr>
          </a:solidFill>
          <a:ln>
            <a:noFill/>
          </a:ln>
        </p:spPr>
        <p:txBody>
          <a:bodyPr bIns="45700" rIns="91425" lIns="91425" tIns="45700" anchor="ctr" anchorCtr="0">
            <a:noAutofit/>
          </a:bodyPr>
          <a:lstStyle/>
          <a:p/>
        </p:txBody>
      </p:sp>
      <p:sp>
        <p:nvSpPr>
          <p:cNvPr id="49" name="Shape 49"/>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y="0" x="0"/>
          <a:ext cy="0" cx="0"/>
          <a:chOff y="0" x="0"/>
          <a:chExt cy="0" cx="0"/>
        </a:xfrm>
      </p:grpSpPr>
      <p:sp>
        <p:nvSpPr>
          <p:cNvPr id="51" name="Shape 51"/>
          <p:cNvSpPr/>
          <p:nvPr/>
        </p:nvSpPr>
        <p:spPr>
          <a:xfrm>
            <a:off y="-1078" x="0"/>
            <a:ext cy="1144199" cx="9144000"/>
          </a:xfrm>
          <a:prstGeom prst="rect">
            <a:avLst/>
          </a:prstGeom>
          <a:solidFill>
            <a:schemeClr val="dk2">
              <a:alpha val="20000"/>
            </a:schemeClr>
          </a:solidFill>
          <a:ln>
            <a:noFill/>
          </a:ln>
        </p:spPr>
        <p:txBody>
          <a:bodyPr bIns="45700" rIns="91425" lIns="91425" tIns="45700" anchor="ctr" anchorCtr="0">
            <a:noAutofit/>
          </a:bodyPr>
          <a:lstStyle/>
          <a:p/>
        </p:txBody>
      </p:sp>
      <p:grpSp>
        <p:nvGrpSpPr>
          <p:cNvPr id="52" name="Shape 52"/>
          <p:cNvGrpSpPr/>
          <p:nvPr/>
        </p:nvGrpSpPr>
        <p:grpSpPr>
          <a:xfrm>
            <a:off y="-1078" x="0"/>
            <a:ext cy="5144627" cx="649180"/>
            <a:chOff y="-1438" x="0"/>
            <a:chExt cy="6859503" cx="649180"/>
          </a:xfrm>
        </p:grpSpPr>
        <p:sp>
          <p:nvSpPr>
            <p:cNvPr id="53" name="Shape 5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p:txBody>
        </p:sp>
        <p:sp>
          <p:nvSpPr>
            <p:cNvPr id="54" name="Shape 5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p:txBody>
        </p:sp>
      </p:grpSp>
      <p:grpSp>
        <p:nvGrpSpPr>
          <p:cNvPr id="55" name="Shape 55"/>
          <p:cNvGrpSpPr/>
          <p:nvPr/>
        </p:nvGrpSpPr>
        <p:grpSpPr>
          <a:xfrm flipH="1">
            <a:off y="0" x="8494493"/>
            <a:ext cy="5144627" cx="649180"/>
            <a:chOff y="-1438" x="0"/>
            <a:chExt cy="6859503" cx="649180"/>
          </a:xfrm>
        </p:grpSpPr>
        <p:sp>
          <p:nvSpPr>
            <p:cNvPr id="56" name="Shape 56"/>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p:txBody>
        </p:sp>
        <p:sp>
          <p:nvSpPr>
            <p:cNvPr id="57" name="Shape 57"/>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p:txBody>
        </p:sp>
      </p:grpSp>
      <p:sp>
        <p:nvSpPr>
          <p:cNvPr id="58" name="Shape 58"/>
          <p:cNvSpPr/>
          <p:nvPr/>
        </p:nvSpPr>
        <p:spPr>
          <a:xfrm>
            <a:off y="4743450" x="0"/>
            <a:ext cy="401099" cx="9144000"/>
          </a:xfrm>
          <a:prstGeom prst="rect">
            <a:avLst/>
          </a:prstGeom>
          <a:solidFill>
            <a:schemeClr val="dk1">
              <a:alpha val="14901"/>
            </a:schemeClr>
          </a:solidFill>
          <a:ln>
            <a:noFill/>
          </a:ln>
        </p:spPr>
        <p:txBody>
          <a:bodyPr bIns="45700" rIns="91425" lIns="91425" tIns="45700" anchor="ctr" anchorCtr="0">
            <a:noAutofit/>
          </a:bodyPr>
          <a:lstStyle/>
          <a:p/>
        </p:txBody>
      </p:sp>
      <p:sp>
        <p:nvSpPr>
          <p:cNvPr id="59" name="Shape 59"/>
          <p:cNvSpPr txBox="1"/>
          <p:nvPr>
            <p:ph idx="1" type="body"/>
          </p:nvPr>
        </p:nvSpPr>
        <p:spPr>
          <a:xfrm>
            <a:off y="4406309" x="457200"/>
            <a:ext cy="519599" cx="8229600"/>
          </a:xfrm>
          <a:prstGeom prst="rect">
            <a:avLst/>
          </a:prstGeom>
        </p:spPr>
        <p:txBody>
          <a:bodyPr bIns="91425" rIns="91425" lIns="91425" tIns="91425" anchor="t" anchorCtr="0"/>
          <a:lstStyle>
            <a:lvl1pPr algn="ctr" indent="-171450" marL="285750">
              <a:spcBef>
                <a:spcPts val="0"/>
              </a:spcBef>
              <a:buClr>
                <a:schemeClr val="lt2"/>
              </a:buClr>
              <a:buSzPct val="100000"/>
              <a:buNone/>
              <a:defRPr sz="1800">
                <a:solidFill>
                  <a:schemeClr val="lt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y="0" x="0"/>
          <a:ext cy="0" cx="0"/>
          <a:chOff y="0" x="0"/>
          <a:chExt cy="0" cx="0"/>
        </a:xfrm>
      </p:grpSpPr>
      <p:sp>
        <p:nvSpPr>
          <p:cNvPr id="61" name="Shape 61"/>
          <p:cNvSpPr/>
          <p:nvPr/>
        </p:nvSpPr>
        <p:spPr>
          <a:xfrm>
            <a:off y="-1078" x="0"/>
            <a:ext cy="1144199" cx="9144000"/>
          </a:xfrm>
          <a:prstGeom prst="rect">
            <a:avLst/>
          </a:prstGeom>
          <a:solidFill>
            <a:schemeClr val="dk2">
              <a:alpha val="20000"/>
            </a:schemeClr>
          </a:solidFill>
          <a:ln>
            <a:noFill/>
          </a:ln>
        </p:spPr>
        <p:txBody>
          <a:bodyPr bIns="45700" rIns="91425" lIns="91425" tIns="45700" anchor="ctr" anchorCtr="0">
            <a:noAutofit/>
          </a:bodyPr>
          <a:lstStyle/>
          <a:p/>
        </p:txBody>
      </p:sp>
      <p:grpSp>
        <p:nvGrpSpPr>
          <p:cNvPr id="62" name="Shape 62"/>
          <p:cNvGrpSpPr/>
          <p:nvPr/>
        </p:nvGrpSpPr>
        <p:grpSpPr>
          <a:xfrm>
            <a:off y="-1078" x="0"/>
            <a:ext cy="5144627" cx="649180"/>
            <a:chOff y="-1438" x="0"/>
            <a:chExt cy="6859503" cx="649180"/>
          </a:xfrm>
        </p:grpSpPr>
        <p:sp>
          <p:nvSpPr>
            <p:cNvPr id="63" name="Shape 63"/>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p:txBody>
        </p:sp>
        <p:sp>
          <p:nvSpPr>
            <p:cNvPr id="64" name="Shape 64"/>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p:txBody>
        </p:sp>
      </p:grpSp>
      <p:grpSp>
        <p:nvGrpSpPr>
          <p:cNvPr id="65" name="Shape 65"/>
          <p:cNvGrpSpPr/>
          <p:nvPr/>
        </p:nvGrpSpPr>
        <p:grpSpPr>
          <a:xfrm flipH="1">
            <a:off y="0" x="8494493"/>
            <a:ext cy="5144627" cx="649180"/>
            <a:chOff y="-1438" x="0"/>
            <a:chExt cy="6859503" cx="649180"/>
          </a:xfrm>
        </p:grpSpPr>
        <p:sp>
          <p:nvSpPr>
            <p:cNvPr id="66" name="Shape 66"/>
            <p:cNvSpPr/>
            <p:nvPr/>
          </p:nvSpPr>
          <p:spPr>
            <a:xfrm>
              <a:off y="-1438" x="0"/>
              <a:ext cy="6858065" cx="649180"/>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p:txBody>
        </p:sp>
        <p:sp>
          <p:nvSpPr>
            <p:cNvPr id="67" name="Shape 67"/>
            <p:cNvSpPr/>
            <p:nvPr/>
          </p:nvSpPr>
          <p:spPr>
            <a:xfrm>
              <a:off y="0" x="0"/>
              <a:ext cy="6858065" cx="500331"/>
            </a:xfrm>
            <a:custGeom>
              <a:pathLst>
                <a:path w="500332" extrusionOk="0" h="6875253">
                  <a:moveTo>
                    <a:pt y="0" x="0"/>
                  </a:moveTo>
                  <a:lnTo>
                    <a:pt y="0" x="500332"/>
                  </a:lnTo>
                  <a:lnTo>
                    <a:pt y="6875253" x="301925"/>
                  </a:lnTo>
                  <a:lnTo>
                    <a:pt y="6875253" x="0"/>
                  </a:lnTo>
                  <a:lnTo>
                    <a:pt y="0" x="0"/>
                  </a:lnTo>
                  <a:close/>
                </a:path>
              </a:pathLst>
            </a:custGeom>
            <a:solidFill>
              <a:schemeClr val="dk2">
                <a:alpha val="9803"/>
              </a:schemeClr>
            </a:solidFill>
            <a:ln>
              <a:noFill/>
            </a:ln>
          </p:spPr>
          <p:txBody>
            <a:bodyPr bIns="45700" rIns="91425" lIns="91425" tIns="45700" anchor="ctr" anchorCtr="0">
              <a:noAutofit/>
            </a:bodyPr>
            <a:lstStyle/>
            <a:p/>
          </p:txBody>
        </p:sp>
      </p:grpSp>
      <p:sp>
        <p:nvSpPr>
          <p:cNvPr id="68" name="Shape 68"/>
          <p:cNvSpPr/>
          <p:nvPr/>
        </p:nvSpPr>
        <p:spPr>
          <a:xfrm>
            <a:off y="4743450" x="0"/>
            <a:ext cy="401099" cx="9144000"/>
          </a:xfrm>
          <a:prstGeom prst="rect">
            <a:avLst/>
          </a:prstGeom>
          <a:solidFill>
            <a:schemeClr val="dk1">
              <a:alpha val="14901"/>
            </a:schemeClr>
          </a:solidFill>
          <a:ln>
            <a:noFill/>
          </a:ln>
        </p:spPr>
        <p:txBody>
          <a:bodyPr bIns="45700" rIns="91425" lIns="91425" tIns="45700" anchor="ctr" anchorCtr="0">
            <a:noAutofit/>
          </a:body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b" anchorCtr="0"/>
          <a:lstStyle>
            <a:lvl1pPr marL="0">
              <a:buClr>
                <a:schemeClr val="lt2"/>
              </a:buClr>
              <a:buSzPct val="100000"/>
              <a:buFont typeface="Trebuchet MS"/>
              <a:buNone/>
              <a:defRPr b="1" sz="3600">
                <a:solidFill>
                  <a:schemeClr val="lt2"/>
                </a:solidFill>
                <a:latin typeface="Trebuchet MS"/>
                <a:ea typeface="Trebuchet MS"/>
                <a:cs typeface="Trebuchet MS"/>
                <a:sym typeface="Trebuchet MS"/>
              </a:defRPr>
            </a:lvl1pPr>
            <a:lvl2pPr indent="228600" marL="0">
              <a:buClr>
                <a:schemeClr val="lt2"/>
              </a:buClr>
              <a:buSzPct val="100000"/>
              <a:buFont typeface="Trebuchet MS"/>
              <a:buNone/>
              <a:defRPr b="1" sz="3600">
                <a:solidFill>
                  <a:schemeClr val="lt2"/>
                </a:solidFill>
                <a:latin typeface="Trebuchet MS"/>
                <a:ea typeface="Trebuchet MS"/>
                <a:cs typeface="Trebuchet MS"/>
                <a:sym typeface="Trebuchet MS"/>
              </a:defRPr>
            </a:lvl2pPr>
            <a:lvl3pPr indent="228600" marL="0">
              <a:buClr>
                <a:schemeClr val="lt2"/>
              </a:buClr>
              <a:buSzPct val="100000"/>
              <a:buFont typeface="Trebuchet MS"/>
              <a:buNone/>
              <a:defRPr b="1" sz="3600">
                <a:solidFill>
                  <a:schemeClr val="lt2"/>
                </a:solidFill>
                <a:latin typeface="Trebuchet MS"/>
                <a:ea typeface="Trebuchet MS"/>
                <a:cs typeface="Trebuchet MS"/>
                <a:sym typeface="Trebuchet MS"/>
              </a:defRPr>
            </a:lvl3pPr>
            <a:lvl4pPr indent="228600" marL="0">
              <a:buClr>
                <a:schemeClr val="lt2"/>
              </a:buClr>
              <a:buSzPct val="100000"/>
              <a:buFont typeface="Trebuchet MS"/>
              <a:buNone/>
              <a:defRPr b="1" sz="3600">
                <a:solidFill>
                  <a:schemeClr val="lt2"/>
                </a:solidFill>
                <a:latin typeface="Trebuchet MS"/>
                <a:ea typeface="Trebuchet MS"/>
                <a:cs typeface="Trebuchet MS"/>
                <a:sym typeface="Trebuchet MS"/>
              </a:defRPr>
            </a:lvl4pPr>
            <a:lvl5pPr indent="228600" marL="0">
              <a:buClr>
                <a:schemeClr val="lt2"/>
              </a:buClr>
              <a:buSzPct val="100000"/>
              <a:buFont typeface="Trebuchet MS"/>
              <a:buNone/>
              <a:defRPr b="1" sz="3600">
                <a:solidFill>
                  <a:schemeClr val="lt2"/>
                </a:solidFill>
                <a:latin typeface="Trebuchet MS"/>
                <a:ea typeface="Trebuchet MS"/>
                <a:cs typeface="Trebuchet MS"/>
                <a:sym typeface="Trebuchet MS"/>
              </a:defRPr>
            </a:lvl5pPr>
            <a:lvl6pPr indent="228600" marL="0">
              <a:buClr>
                <a:schemeClr val="lt2"/>
              </a:buClr>
              <a:buSzPct val="100000"/>
              <a:buFont typeface="Trebuchet MS"/>
              <a:buNone/>
              <a:defRPr b="1" sz="3600">
                <a:solidFill>
                  <a:schemeClr val="lt2"/>
                </a:solidFill>
                <a:latin typeface="Trebuchet MS"/>
                <a:ea typeface="Trebuchet MS"/>
                <a:cs typeface="Trebuchet MS"/>
                <a:sym typeface="Trebuchet MS"/>
              </a:defRPr>
            </a:lvl6pPr>
            <a:lvl7pPr indent="228600" marL="0">
              <a:buClr>
                <a:schemeClr val="lt2"/>
              </a:buClr>
              <a:buSzPct val="100000"/>
              <a:buFont typeface="Trebuchet MS"/>
              <a:buNone/>
              <a:defRPr b="1" sz="3600">
                <a:solidFill>
                  <a:schemeClr val="lt2"/>
                </a:solidFill>
                <a:latin typeface="Trebuchet MS"/>
                <a:ea typeface="Trebuchet MS"/>
                <a:cs typeface="Trebuchet MS"/>
                <a:sym typeface="Trebuchet MS"/>
              </a:defRPr>
            </a:lvl7pPr>
            <a:lvl8pPr indent="228600" marL="0">
              <a:buClr>
                <a:schemeClr val="lt2"/>
              </a:buClr>
              <a:buSzPct val="100000"/>
              <a:buFont typeface="Trebuchet MS"/>
              <a:buNone/>
              <a:defRPr b="1" sz="3600">
                <a:solidFill>
                  <a:schemeClr val="lt2"/>
                </a:solidFill>
                <a:latin typeface="Trebuchet MS"/>
                <a:ea typeface="Trebuchet MS"/>
                <a:cs typeface="Trebuchet MS"/>
                <a:sym typeface="Trebuchet MS"/>
              </a:defRPr>
            </a:lvl8pPr>
            <a:lvl9pPr indent="228600" marL="0">
              <a:buClr>
                <a:schemeClr val="lt2"/>
              </a:buClr>
              <a:buSzPct val="100000"/>
              <a:buFont typeface="Trebuchet MS"/>
              <a:buNone/>
              <a:defRPr b="1" sz="3600">
                <a:solidFill>
                  <a:schemeClr val="lt2"/>
                </a:solidFill>
                <a:latin typeface="Trebuchet MS"/>
                <a:ea typeface="Trebuchet MS"/>
                <a:cs typeface="Trebuchet MS"/>
                <a:sym typeface="Trebuchet MS"/>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indent="-152400" marL="342900">
              <a:spcBef>
                <a:spcPts val="600"/>
              </a:spcBef>
              <a:buClr>
                <a:schemeClr val="lt1"/>
              </a:buClr>
              <a:buSzPct val="100000"/>
              <a:buFont typeface="Trebuchet MS"/>
              <a:defRPr sz="3000">
                <a:solidFill>
                  <a:schemeClr val="lt1"/>
                </a:solidFill>
                <a:latin typeface="Trebuchet MS"/>
                <a:ea typeface="Trebuchet MS"/>
                <a:cs typeface="Trebuchet MS"/>
                <a:sym typeface="Trebuchet MS"/>
              </a:defRPr>
            </a:lvl1pPr>
            <a:lvl2pPr indent="-133350" marL="742950">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2pPr>
            <a:lvl3pPr indent="-76200" marL="1143000">
              <a:spcBef>
                <a:spcPts val="480"/>
              </a:spcBef>
              <a:buClr>
                <a:schemeClr val="lt1"/>
              </a:buClr>
              <a:buSzPct val="100000"/>
              <a:buFont typeface="Trebuchet MS"/>
              <a:defRPr sz="2400">
                <a:solidFill>
                  <a:schemeClr val="lt1"/>
                </a:solidFill>
                <a:latin typeface="Trebuchet MS"/>
                <a:ea typeface="Trebuchet MS"/>
                <a:cs typeface="Trebuchet MS"/>
                <a:sym typeface="Trebuchet MS"/>
              </a:defRPr>
            </a:lvl3pPr>
            <a:lvl4pPr indent="-114300" marL="16002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4pPr>
            <a:lvl5pPr indent="-114300" marL="20574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5pPr>
            <a:lvl6pPr indent="-114300" marL="25146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6pPr>
            <a:lvl7pPr indent="-114300" marL="29718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7pPr>
            <a:lvl8pPr indent="-114300" marL="34290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8pPr>
            <a:lvl9pPr indent="-114300" marL="3886200">
              <a:spcBef>
                <a:spcPts val="360"/>
              </a:spcBef>
              <a:buClr>
                <a:schemeClr val="lt1"/>
              </a:buClr>
              <a:buSzPct val="100000"/>
              <a:buFont typeface="Trebuchet MS"/>
              <a:defRPr sz="1800">
                <a:solidFill>
                  <a:schemeClr val="lt1"/>
                </a:solidFill>
                <a:latin typeface="Trebuchet MS"/>
                <a:ea typeface="Trebuchet MS"/>
                <a:cs typeface="Trebuchet MS"/>
                <a:sym typeface="Trebuchet MS"/>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2.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00.xml.rels><?xml version="1.0" encoding="UTF-8" standalone="yes"?><Relationships xmlns="http://schemas.openxmlformats.org/package/2006/relationships"><Relationship Target="../notesSlides/notesSlide100.xml" Type="http://schemas.openxmlformats.org/officeDocument/2006/relationships/notesSlide" Id="rId2"/><Relationship Target="../slideLayouts/slideLayout2.xml" Type="http://schemas.openxmlformats.org/officeDocument/2006/relationships/slideLayout" Id="rId1"/><Relationship Target="../media/image68.png" Type="http://schemas.openxmlformats.org/officeDocument/2006/relationships/image" Id="rId3"/></Relationships>
</file>

<file path=ppt/slides/_rels/slide101.xml.rels><?xml version="1.0" encoding="UTF-8" standalone="yes"?><Relationships xmlns="http://schemas.openxmlformats.org/package/2006/relationships"><Relationship Target="../notesSlides/notesSlide101.xml" Type="http://schemas.openxmlformats.org/officeDocument/2006/relationships/notesSlide" Id="rId2"/><Relationship Target="../slideLayouts/slideLayout2.xml" Type="http://schemas.openxmlformats.org/officeDocument/2006/relationships/slideLayout" Id="rId1"/><Relationship Target="../media/image66.png" Type="http://schemas.openxmlformats.org/officeDocument/2006/relationships/image" Id="rId3"/></Relationships>
</file>

<file path=ppt/slides/_rels/slide102.xml.rels><?xml version="1.0" encoding="UTF-8" standalone="yes"?><Relationships xmlns="http://schemas.openxmlformats.org/package/2006/relationships"><Relationship Target="../notesSlides/notesSlide102.xml" Type="http://schemas.openxmlformats.org/officeDocument/2006/relationships/notesSlide" Id="rId2"/><Relationship Target="../slideLayouts/slideLayout2.xml" Type="http://schemas.openxmlformats.org/officeDocument/2006/relationships/slideLayout" Id="rId1"/><Relationship Target="../media/image75.png" Type="http://schemas.openxmlformats.org/officeDocument/2006/relationships/image" Id="rId3"/></Relationships>
</file>

<file path=ppt/slides/_rels/slide103.xml.rels><?xml version="1.0" encoding="UTF-8" standalone="yes"?><Relationships xmlns="http://schemas.openxmlformats.org/package/2006/relationships"><Relationship Target="../notesSlides/notesSlide103.xml" Type="http://schemas.openxmlformats.org/officeDocument/2006/relationships/notesSlide" Id="rId2"/><Relationship Target="../slideLayouts/slideLayout2.xml" Type="http://schemas.openxmlformats.org/officeDocument/2006/relationships/slideLayout" Id="rId1"/><Relationship Target="../media/image69.png" Type="http://schemas.openxmlformats.org/officeDocument/2006/relationships/image" Id="rId3"/></Relationships>
</file>

<file path=ppt/slides/_rels/slide104.xml.rels><?xml version="1.0" encoding="UTF-8" standalone="yes"?><Relationships xmlns="http://schemas.openxmlformats.org/package/2006/relationships"><Relationship Target="../notesSlides/notesSlide104.xml" Type="http://schemas.openxmlformats.org/officeDocument/2006/relationships/notesSlide" Id="rId2"/><Relationship Target="../slideLayouts/slideLayout2.xml" Type="http://schemas.openxmlformats.org/officeDocument/2006/relationships/slideLayout" Id="rId1"/><Relationship Target="../media/image73.png" Type="http://schemas.openxmlformats.org/officeDocument/2006/relationships/image" Id="rId3"/></Relationships>
</file>

<file path=ppt/slides/_rels/slide105.xml.rels><?xml version="1.0" encoding="UTF-8" standalone="yes"?><Relationships xmlns="http://schemas.openxmlformats.org/package/2006/relationships"><Relationship Target="../notesSlides/notesSlide105.xml" Type="http://schemas.openxmlformats.org/officeDocument/2006/relationships/notesSlide" Id="rId2"/><Relationship Target="../slideLayouts/slideLayout2.xml" Type="http://schemas.openxmlformats.org/officeDocument/2006/relationships/slideLayout" Id="rId1"/><Relationship Target="../media/image74.png" Type="http://schemas.openxmlformats.org/officeDocument/2006/relationships/image" Id="rId3"/></Relationships>
</file>

<file path=ppt/slides/_rels/slide106.xml.rels><?xml version="1.0" encoding="UTF-8" standalone="yes"?><Relationships xmlns="http://schemas.openxmlformats.org/package/2006/relationships"><Relationship Target="../notesSlides/notesSlide106.xml" Type="http://schemas.openxmlformats.org/officeDocument/2006/relationships/notesSlide" Id="rId2"/><Relationship Target="../slideLayouts/slideLayout2.xml" Type="http://schemas.openxmlformats.org/officeDocument/2006/relationships/slideLayout" Id="rId1"/><Relationship Target="../media/image71.png" Type="http://schemas.openxmlformats.org/officeDocument/2006/relationships/image" Id="rId3"/></Relationships>
</file>

<file path=ppt/slides/_rels/slide107.xml.rels><?xml version="1.0" encoding="UTF-8" standalone="yes"?><Relationships xmlns="http://schemas.openxmlformats.org/package/2006/relationships"><Relationship Target="../notesSlides/notesSlide107.xml" Type="http://schemas.openxmlformats.org/officeDocument/2006/relationships/notesSlide" Id="rId2"/><Relationship Target="../slideLayouts/slideLayout2.xml" Type="http://schemas.openxmlformats.org/officeDocument/2006/relationships/slideLayout" Id="rId1"/><Relationship Target="../media/image70.png" Type="http://schemas.openxmlformats.org/officeDocument/2006/relationships/image" Id="rId3"/></Relationships>
</file>

<file path=ppt/slides/_rels/slide108.xml.rels><?xml version="1.0" encoding="UTF-8" standalone="yes"?><Relationships xmlns="http://schemas.openxmlformats.org/package/2006/relationships"><Relationship Target="../notesSlides/notesSlide108.xml" Type="http://schemas.openxmlformats.org/officeDocument/2006/relationships/notesSlide" Id="rId2"/><Relationship Target="../slideLayouts/slideLayout2.xml" Type="http://schemas.openxmlformats.org/officeDocument/2006/relationships/slideLayout" Id="rId1"/><Relationship Target="../media/image78.png" Type="http://schemas.openxmlformats.org/officeDocument/2006/relationships/image" Id="rId3"/></Relationships>
</file>

<file path=ppt/slides/_rels/slide109.xml.rels><?xml version="1.0" encoding="UTF-8" standalone="yes"?><Relationships xmlns="http://schemas.openxmlformats.org/package/2006/relationships"><Relationship Target="../notesSlides/notesSlide109.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10.xml.rels><?xml version="1.0" encoding="UTF-8" standalone="yes"?><Relationships xmlns="http://schemas.openxmlformats.org/package/2006/relationships"><Relationship Target="../notesSlides/notesSlide110.xml" Type="http://schemas.openxmlformats.org/officeDocument/2006/relationships/notesSlide" Id="rId2"/><Relationship Target="../slideLayouts/slideLayout2.xml" Type="http://schemas.openxmlformats.org/officeDocument/2006/relationships/slideLayout" Id="rId1"/><Relationship Target="../media/image83.png" Type="http://schemas.openxmlformats.org/officeDocument/2006/relationships/image" Id="rId4"/><Relationship Target="../media/image76.png" Type="http://schemas.openxmlformats.org/officeDocument/2006/relationships/image" Id="rId3"/></Relationships>
</file>

<file path=ppt/slides/_rels/slide111.xml.rels><?xml version="1.0" encoding="UTF-8" standalone="yes"?><Relationships xmlns="http://schemas.openxmlformats.org/package/2006/relationships"><Relationship Target="../notesSlides/notesSlide111.xml" Type="http://schemas.openxmlformats.org/officeDocument/2006/relationships/notesSlide" Id="rId2"/><Relationship Target="../slideLayouts/slideLayout2.xml" Type="http://schemas.openxmlformats.org/officeDocument/2006/relationships/slideLayout" Id="rId1"/><Relationship Target="../media/image80.png" Type="http://schemas.openxmlformats.org/officeDocument/2006/relationships/image" Id="rId3"/></Relationships>
</file>

<file path=ppt/slides/_rels/slide112.xml.rels><?xml version="1.0" encoding="UTF-8" standalone="yes"?><Relationships xmlns="http://schemas.openxmlformats.org/package/2006/relationships"><Relationship Target="../notesSlides/notesSlide112.xml" Type="http://schemas.openxmlformats.org/officeDocument/2006/relationships/notesSlide" Id="rId2"/><Relationship Target="../slideLayouts/slideLayout2.xml" Type="http://schemas.openxmlformats.org/officeDocument/2006/relationships/slideLayout" Id="rId1"/><Relationship Target="../media/image79.png" Type="http://schemas.openxmlformats.org/officeDocument/2006/relationships/image" Id="rId3"/></Relationships>
</file>

<file path=ppt/slides/_rels/slide113.xml.rels><?xml version="1.0" encoding="UTF-8" standalone="yes"?><Relationships xmlns="http://schemas.openxmlformats.org/package/2006/relationships"><Relationship Target="../notesSlides/notesSlide113.xml" Type="http://schemas.openxmlformats.org/officeDocument/2006/relationships/notesSlide" Id="rId2"/><Relationship Target="../slideLayouts/slideLayout2.xml" Type="http://schemas.openxmlformats.org/officeDocument/2006/relationships/slideLayout" Id="rId1"/><Relationship Target="../media/image84.png" Type="http://schemas.openxmlformats.org/officeDocument/2006/relationships/image" Id="rId4"/><Relationship Target="../media/image86.png" Type="http://schemas.openxmlformats.org/officeDocument/2006/relationships/image" Id="rId3"/><Relationship Target="../media/image77.png" Type="http://schemas.openxmlformats.org/officeDocument/2006/relationships/image" Id="rId5"/></Relationships>
</file>

<file path=ppt/slides/_rels/slide114.xml.rels><?xml version="1.0" encoding="UTF-8" standalone="yes"?><Relationships xmlns="http://schemas.openxmlformats.org/package/2006/relationships"><Relationship Target="../notesSlides/notesSlide114.xml" Type="http://schemas.openxmlformats.org/officeDocument/2006/relationships/notesSlide" Id="rId2"/><Relationship Target="../slideLayouts/slideLayout2.xml" Type="http://schemas.openxmlformats.org/officeDocument/2006/relationships/slideLayout" Id="rId1"/><Relationship Target="../media/image85.png" Type="http://schemas.openxmlformats.org/officeDocument/2006/relationships/image" Id="rId4"/><Relationship Target="../media/image82.png" Type="http://schemas.openxmlformats.org/officeDocument/2006/relationships/image" Id="rId3"/></Relationships>
</file>

<file path=ppt/slides/_rels/slide115.xml.rels><?xml version="1.0" encoding="UTF-8" standalone="yes"?><Relationships xmlns="http://schemas.openxmlformats.org/package/2006/relationships"><Relationship Target="../notesSlides/notesSlide115.xml" Type="http://schemas.openxmlformats.org/officeDocument/2006/relationships/notesSlide" Id="rId2"/><Relationship Target="../slideLayouts/slideLayout2.xml" Type="http://schemas.openxmlformats.org/officeDocument/2006/relationships/slideLayout" Id="rId1"/><Relationship Target="../media/image92.png" Type="http://schemas.openxmlformats.org/officeDocument/2006/relationships/image" Id="rId3"/></Relationships>
</file>

<file path=ppt/slides/_rels/slide116.xml.rels><?xml version="1.0" encoding="UTF-8" standalone="yes"?><Relationships xmlns="http://schemas.openxmlformats.org/package/2006/relationships"><Relationship Target="../notesSlides/notesSlide116.xml" Type="http://schemas.openxmlformats.org/officeDocument/2006/relationships/notesSlide" Id="rId2"/><Relationship Target="../slideLayouts/slideLayout2.xml" Type="http://schemas.openxmlformats.org/officeDocument/2006/relationships/slideLayout" Id="rId1"/><Relationship Target="../media/image93.png" Type="http://schemas.openxmlformats.org/officeDocument/2006/relationships/image" Id="rId3"/></Relationships>
</file>

<file path=ppt/slides/_rels/slide117.xml.rels><?xml version="1.0" encoding="UTF-8" standalone="yes"?><Relationships xmlns="http://schemas.openxmlformats.org/package/2006/relationships"><Relationship Target="../notesSlides/notesSlide117.xml" Type="http://schemas.openxmlformats.org/officeDocument/2006/relationships/notesSlide" Id="rId2"/><Relationship Target="../slideLayouts/slideLayout2.xml" Type="http://schemas.openxmlformats.org/officeDocument/2006/relationships/slideLayout" Id="rId1"/><Relationship Target="../media/image91.png" Type="http://schemas.openxmlformats.org/officeDocument/2006/relationships/image" Id="rId4"/><Relationship Target="../media/image87.png" Type="http://schemas.openxmlformats.org/officeDocument/2006/relationships/image" Id="rId3"/></Relationships>
</file>

<file path=ppt/slides/_rels/slide118.xml.rels><?xml version="1.0" encoding="UTF-8" standalone="yes"?><Relationships xmlns="http://schemas.openxmlformats.org/package/2006/relationships"><Relationship Target="../notesSlides/notesSlide118.xml" Type="http://schemas.openxmlformats.org/officeDocument/2006/relationships/notesSlide" Id="rId2"/><Relationship Target="../slideLayouts/slideLayout2.xml" Type="http://schemas.openxmlformats.org/officeDocument/2006/relationships/slideLayout" Id="rId1"/><Relationship Target="../media/image94.png" Type="http://schemas.openxmlformats.org/officeDocument/2006/relationships/image" Id="rId4"/><Relationship Target="../media/image88.png" Type="http://schemas.openxmlformats.org/officeDocument/2006/relationships/image" Id="rId3"/></Relationships>
</file>

<file path=ppt/slides/_rels/slide119.xml.rels><?xml version="1.0" encoding="UTF-8" standalone="yes"?><Relationships xmlns="http://schemas.openxmlformats.org/package/2006/relationships"><Relationship Target="../notesSlides/notesSlide119.xml" Type="http://schemas.openxmlformats.org/officeDocument/2006/relationships/notesSlide" Id="rId2"/><Relationship Target="../slideLayouts/slideLayout2.xml" Type="http://schemas.openxmlformats.org/officeDocument/2006/relationships/slideLayout" Id="rId1"/><Relationship Target="../media/image89.png" Type="http://schemas.openxmlformats.org/officeDocument/2006/relationships/image" Id="rId4"/><Relationship Target="../media/image90.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20.xml.rels><?xml version="1.0" encoding="UTF-8" standalone="yes"?><Relationships xmlns="http://schemas.openxmlformats.org/package/2006/relationships"><Relationship Target="../notesSlides/notesSlide120.xml" Type="http://schemas.openxmlformats.org/officeDocument/2006/relationships/notesSlide" Id="rId2"/><Relationship Target="../slideLayouts/slideLayout2.xml" Type="http://schemas.openxmlformats.org/officeDocument/2006/relationships/slideLayout" Id="rId1"/><Relationship Target="../media/image95.png" Type="http://schemas.openxmlformats.org/officeDocument/2006/relationships/image" Id="rId3"/></Relationships>
</file>

<file path=ppt/slides/_rels/slide121.xml.rels><?xml version="1.0" encoding="UTF-8" standalone="yes"?><Relationships xmlns="http://schemas.openxmlformats.org/package/2006/relationships"><Relationship Target="../notesSlides/notesSlide121.xml" Type="http://schemas.openxmlformats.org/officeDocument/2006/relationships/notesSlide" Id="rId2"/><Relationship Target="../slideLayouts/slideLayout2.xml" Type="http://schemas.openxmlformats.org/officeDocument/2006/relationships/slideLayout" Id="rId1"/></Relationships>
</file>

<file path=ppt/slides/_rels/slide122.xml.rels><?xml version="1.0" encoding="UTF-8" standalone="yes"?><Relationships xmlns="http://schemas.openxmlformats.org/package/2006/relationships"><Relationship Target="../notesSlides/notesSlide122.xml" Type="http://schemas.openxmlformats.org/officeDocument/2006/relationships/notesSlide" Id="rId2"/><Relationship Target="../slideLayouts/slideLayout2.xml" Type="http://schemas.openxmlformats.org/officeDocument/2006/relationships/slideLayout" Id="rId1"/></Relationships>
</file>

<file path=ppt/slides/_rels/slide123.xml.rels><?xml version="1.0" encoding="UTF-8" standalone="yes"?><Relationships xmlns="http://schemas.openxmlformats.org/package/2006/relationships"><Relationship Target="../notesSlides/notesSlide123.xml" Type="http://schemas.openxmlformats.org/officeDocument/2006/relationships/notesSlide" Id="rId2"/><Relationship Target="../slideLayouts/slideLayout2.xml" Type="http://schemas.openxmlformats.org/officeDocument/2006/relationships/slideLayout" Id="rId1"/><Relationship Target="../media/image96.png" Type="http://schemas.openxmlformats.org/officeDocument/2006/relationships/image" Id="rId3"/></Relationships>
</file>

<file path=ppt/slides/_rels/slide124.xml.rels><?xml version="1.0" encoding="UTF-8" standalone="yes"?><Relationships xmlns="http://schemas.openxmlformats.org/package/2006/relationships"><Relationship Target="../notesSlides/notesSlide124.xml" Type="http://schemas.openxmlformats.org/officeDocument/2006/relationships/notesSlide" Id="rId2"/><Relationship Target="../slideLayouts/slideLayout2.xml" Type="http://schemas.openxmlformats.org/officeDocument/2006/relationships/slideLayout" Id="rId1"/><Relationship Target="../media/image97.png" Type="http://schemas.openxmlformats.org/officeDocument/2006/relationships/image" Id="rId3"/></Relationships>
</file>

<file path=ppt/slides/_rels/slide125.xml.rels><?xml version="1.0" encoding="UTF-8" standalone="yes"?><Relationships xmlns="http://schemas.openxmlformats.org/package/2006/relationships"><Relationship Target="../notesSlides/notesSlide125.xml" Type="http://schemas.openxmlformats.org/officeDocument/2006/relationships/notesSlide" Id="rId2"/><Relationship Target="../slideLayouts/slideLayout2.xml" Type="http://schemas.openxmlformats.org/officeDocument/2006/relationships/slideLayout" Id="rId1"/></Relationships>
</file>

<file path=ppt/slides/_rels/slide126.xml.rels><?xml version="1.0" encoding="UTF-8" standalone="yes"?><Relationships xmlns="http://schemas.openxmlformats.org/package/2006/relationships"><Relationship Target="../notesSlides/notesSlide126.xml" Type="http://schemas.openxmlformats.org/officeDocument/2006/relationships/notesSlide" Id="rId2"/><Relationship Target="../slideLayouts/slideLayout2.xml" Type="http://schemas.openxmlformats.org/officeDocument/2006/relationships/slideLayout" Id="rId1"/></Relationships>
</file>

<file path=ppt/slides/_rels/slide127.xml.rels><?xml version="1.0" encoding="UTF-8" standalone="yes"?><Relationships xmlns="http://schemas.openxmlformats.org/package/2006/relationships"><Relationship Target="../notesSlides/notesSlide127.xml" Type="http://schemas.openxmlformats.org/officeDocument/2006/relationships/notesSlide" Id="rId2"/><Relationship Target="../slideLayouts/slideLayout2.xml" Type="http://schemas.openxmlformats.org/officeDocument/2006/relationships/slideLayout" Id="rId1"/></Relationships>
</file>

<file path=ppt/slides/_rels/slide128.xml.rels><?xml version="1.0" encoding="UTF-8" standalone="yes"?><Relationships xmlns="http://schemas.openxmlformats.org/package/2006/relationships"><Relationship Target="../notesSlides/notesSlide128.xml" Type="http://schemas.openxmlformats.org/officeDocument/2006/relationships/notesSlide" Id="rId2"/><Relationship Target="../slideLayouts/slideLayout2.xml" Type="http://schemas.openxmlformats.org/officeDocument/2006/relationships/slideLayout" Id="rId1"/></Relationships>
</file>

<file path=ppt/slides/_rels/slide129.xml.rels><?xml version="1.0" encoding="UTF-8" standalone="yes"?><Relationships xmlns="http://schemas.openxmlformats.org/package/2006/relationships"><Relationship Target="../notesSlides/notesSlide129.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1.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1.xml" Type="http://schemas.openxmlformats.org/officeDocument/2006/relationships/slideLayout" Id="rId1"/></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1.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1.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1.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 Target="../media/image26.png" Type="http://schemas.openxmlformats.org/officeDocument/2006/relationships/image" Id="rId3"/></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media/image14.png" Type="http://schemas.openxmlformats.org/officeDocument/2006/relationships/image" Id="rId3"/></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3"/></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2.xml" Type="http://schemas.openxmlformats.org/officeDocument/2006/relationships/slideLayout" Id="rId1"/><Relationship Target="../media/image16.png" Type="http://schemas.openxmlformats.org/officeDocument/2006/relationships/image" Id="rId3"/></Relationships>
</file>

<file path=ppt/slides/_rels/slide46.xml.rels><?xml version="1.0" encoding="UTF-8" standalone="yes"?><Relationships xmlns="http://schemas.openxmlformats.org/package/2006/relationships"><Relationship Target="../notesSlides/notesSlide46.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3"/></Relationships>
</file>

<file path=ppt/slides/_rels/slide47.xml.rels><?xml version="1.0" encoding="UTF-8" standalone="yes"?><Relationships xmlns="http://schemas.openxmlformats.org/package/2006/relationships"><Relationship Target="../notesSlides/notesSlide47.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3"/></Relationships>
</file>

<file path=ppt/slides/_rels/slide48.xml.rels><?xml version="1.0" encoding="UTF-8" standalone="yes"?><Relationships xmlns="http://schemas.openxmlformats.org/package/2006/relationships"><Relationship Target="../notesSlides/notesSlide48.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4"/><Relationship Target="../media/image10.png" Type="http://schemas.openxmlformats.org/officeDocument/2006/relationships/image" Id="rId3"/></Relationships>
</file>

<file path=ppt/slides/_rels/slide49.xml.rels><?xml version="1.0" encoding="UTF-8" standalone="yes"?><Relationships xmlns="http://schemas.openxmlformats.org/package/2006/relationships"><Relationship Target="../notesSlides/notesSlide49.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4"/><Relationship Target="../media/image10.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50.xml.rels><?xml version="1.0" encoding="UTF-8" standalone="yes"?><Relationships xmlns="http://schemas.openxmlformats.org/package/2006/relationships"><Relationship Target="../notesSlides/notesSlide50.xml" Type="http://schemas.openxmlformats.org/officeDocument/2006/relationships/notesSlide" Id="rId2"/><Relationship Target="../slideLayouts/slideLayout2.xml" Type="http://schemas.openxmlformats.org/officeDocument/2006/relationships/slideLayout" Id="rId1"/><Relationship Target="../media/image18.png" Type="http://schemas.openxmlformats.org/officeDocument/2006/relationships/image" Id="rId3"/></Relationships>
</file>

<file path=ppt/slides/_rels/slide51.xml.rels><?xml version="1.0" encoding="UTF-8" standalone="yes"?><Relationships xmlns="http://schemas.openxmlformats.org/package/2006/relationships"><Relationship Target="../notesSlides/notesSlide51.xml" Type="http://schemas.openxmlformats.org/officeDocument/2006/relationships/notesSlide" Id="rId2"/><Relationship Target="../slideLayouts/slideLayout2.xml" Type="http://schemas.openxmlformats.org/officeDocument/2006/relationships/slideLayout" Id="rId1"/></Relationships>
</file>

<file path=ppt/slides/_rels/slide52.xml.rels><?xml version="1.0" encoding="UTF-8" standalone="yes"?><Relationships xmlns="http://schemas.openxmlformats.org/package/2006/relationships"><Relationship Target="../notesSlides/notesSlide52.xml" Type="http://schemas.openxmlformats.org/officeDocument/2006/relationships/notesSlide" Id="rId2"/><Relationship Target="../slideLayouts/slideLayout2.xml" Type="http://schemas.openxmlformats.org/officeDocument/2006/relationships/slideLayout" Id="rId1"/><Relationship Target="../media/image17.png" Type="http://schemas.openxmlformats.org/officeDocument/2006/relationships/image" Id="rId3"/></Relationships>
</file>

<file path=ppt/slides/_rels/slide53.xml.rels><?xml version="1.0" encoding="UTF-8" standalone="yes"?><Relationships xmlns="http://schemas.openxmlformats.org/package/2006/relationships"><Relationship Target="../notesSlides/notesSlide53.xml" Type="http://schemas.openxmlformats.org/officeDocument/2006/relationships/notesSlide" Id="rId2"/><Relationship Target="../slideLayouts/slideLayout2.xml" Type="http://schemas.openxmlformats.org/officeDocument/2006/relationships/slideLayout" Id="rId1"/><Relationship Target="../media/image22.png" Type="http://schemas.openxmlformats.org/officeDocument/2006/relationships/image" Id="rId3"/></Relationships>
</file>

<file path=ppt/slides/_rels/slide54.xml.rels><?xml version="1.0" encoding="UTF-8" standalone="yes"?><Relationships xmlns="http://schemas.openxmlformats.org/package/2006/relationships"><Relationship Target="../notesSlides/notesSlide54.xml" Type="http://schemas.openxmlformats.org/officeDocument/2006/relationships/notesSlide" Id="rId2"/><Relationship Target="../slideLayouts/slideLayout2.xml" Type="http://schemas.openxmlformats.org/officeDocument/2006/relationships/slideLayout" Id="rId1"/><Relationship Target="../media/image21.png" Type="http://schemas.openxmlformats.org/officeDocument/2006/relationships/image" Id="rId3"/></Relationships>
</file>

<file path=ppt/slides/_rels/slide55.xml.rels><?xml version="1.0" encoding="UTF-8" standalone="yes"?><Relationships xmlns="http://schemas.openxmlformats.org/package/2006/relationships"><Relationship Target="../notesSlides/notesSlide55.xml" Type="http://schemas.openxmlformats.org/officeDocument/2006/relationships/notesSlide" Id="rId2"/><Relationship Target="../slideLayouts/slideLayout2.xml" Type="http://schemas.openxmlformats.org/officeDocument/2006/relationships/slideLayout" Id="rId1"/><Relationship Target="../media/image19.png" Type="http://schemas.openxmlformats.org/officeDocument/2006/relationships/image" Id="rId3"/></Relationships>
</file>

<file path=ppt/slides/_rels/slide56.xml.rels><?xml version="1.0" encoding="UTF-8" standalone="yes"?><Relationships xmlns="http://schemas.openxmlformats.org/package/2006/relationships"><Relationship Target="../notesSlides/notesSlide56.xml" Type="http://schemas.openxmlformats.org/officeDocument/2006/relationships/notesSlide" Id="rId2"/><Relationship Target="../slideLayouts/slideLayout2.xml" Type="http://schemas.openxmlformats.org/officeDocument/2006/relationships/slideLayout" Id="rId1"/><Relationship Target="../media/image23.png" Type="http://schemas.openxmlformats.org/officeDocument/2006/relationships/image" Id="rId3"/></Relationships>
</file>

<file path=ppt/slides/_rels/slide57.xml.rels><?xml version="1.0" encoding="UTF-8" standalone="yes"?><Relationships xmlns="http://schemas.openxmlformats.org/package/2006/relationships"><Relationship Target="../notesSlides/notesSlide57.xml" Type="http://schemas.openxmlformats.org/officeDocument/2006/relationships/notesSlide" Id="rId2"/><Relationship Target="../slideLayouts/slideLayout2.xml" Type="http://schemas.openxmlformats.org/officeDocument/2006/relationships/slideLayout" Id="rId1"/><Relationship Target="../media/image20.png" Type="http://schemas.openxmlformats.org/officeDocument/2006/relationships/image" Id="rId3"/></Relationships>
</file>

<file path=ppt/slides/_rels/slide58.xml.rels><?xml version="1.0" encoding="UTF-8" standalone="yes"?><Relationships xmlns="http://schemas.openxmlformats.org/package/2006/relationships"><Relationship Target="../notesSlides/notesSlide58.xml" Type="http://schemas.openxmlformats.org/officeDocument/2006/relationships/notesSlide" Id="rId2"/><Relationship Target="../slideLayouts/slideLayout2.xml" Type="http://schemas.openxmlformats.org/officeDocument/2006/relationships/slideLayout" Id="rId1"/><Relationship Target="../media/image28.png" Type="http://schemas.openxmlformats.org/officeDocument/2006/relationships/image" Id="rId3"/></Relationships>
</file>

<file path=ppt/slides/_rels/slide59.xml.rels><?xml version="1.0" encoding="UTF-8" standalone="yes"?><Relationships xmlns="http://schemas.openxmlformats.org/package/2006/relationships"><Relationship Target="../notesSlides/notesSlide59.xml" Type="http://schemas.openxmlformats.org/officeDocument/2006/relationships/notesSlide" Id="rId2"/><Relationship Target="../slideLayouts/slideLayout2.xml" Type="http://schemas.openxmlformats.org/officeDocument/2006/relationships/slideLayout" Id="rId1"/><Relationship Target="../media/image27.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60.xml.rels><?xml version="1.0" encoding="UTF-8" standalone="yes"?><Relationships xmlns="http://schemas.openxmlformats.org/package/2006/relationships"><Relationship Target="../notesSlides/notesSlide60.xml" Type="http://schemas.openxmlformats.org/officeDocument/2006/relationships/notesSlide" Id="rId2"/><Relationship Target="../slideLayouts/slideLayout2.xml" Type="http://schemas.openxmlformats.org/officeDocument/2006/relationships/slideLayout" Id="rId1"/><Relationship Target="../media/image24.png" Type="http://schemas.openxmlformats.org/officeDocument/2006/relationships/image" Id="rId3"/></Relationships>
</file>

<file path=ppt/slides/_rels/slide61.xml.rels><?xml version="1.0" encoding="UTF-8" standalone="yes"?><Relationships xmlns="http://schemas.openxmlformats.org/package/2006/relationships"><Relationship Target="../notesSlides/notesSlide61.xml" Type="http://schemas.openxmlformats.org/officeDocument/2006/relationships/notesSlide" Id="rId2"/><Relationship Target="../slideLayouts/slideLayout2.xml" Type="http://schemas.openxmlformats.org/officeDocument/2006/relationships/slideLayout" Id="rId1"/><Relationship Target="../media/image30.png" Type="http://schemas.openxmlformats.org/officeDocument/2006/relationships/image" Id="rId3"/></Relationships>
</file>

<file path=ppt/slides/_rels/slide62.xml.rels><?xml version="1.0" encoding="UTF-8" standalone="yes"?><Relationships xmlns="http://schemas.openxmlformats.org/package/2006/relationships"><Relationship Target="../notesSlides/notesSlide62.xml" Type="http://schemas.openxmlformats.org/officeDocument/2006/relationships/notesSlide" Id="rId2"/><Relationship Target="../slideLayouts/slideLayout2.xml" Type="http://schemas.openxmlformats.org/officeDocument/2006/relationships/slideLayout" Id="rId1"/><Relationship Target="../media/image25.png" Type="http://schemas.openxmlformats.org/officeDocument/2006/relationships/image" Id="rId4"/><Relationship Target="../media/image38.png" Type="http://schemas.openxmlformats.org/officeDocument/2006/relationships/image" Id="rId3"/></Relationships>
</file>

<file path=ppt/slides/_rels/slide63.xml.rels><?xml version="1.0" encoding="UTF-8" standalone="yes"?><Relationships xmlns="http://schemas.openxmlformats.org/package/2006/relationships"><Relationship Target="../notesSlides/notesSlide63.xml" Type="http://schemas.openxmlformats.org/officeDocument/2006/relationships/notesSlide" Id="rId2"/><Relationship Target="../slideLayouts/slideLayout2.xml" Type="http://schemas.openxmlformats.org/officeDocument/2006/relationships/slideLayout" Id="rId1"/><Relationship Target="../media/image31.png" Type="http://schemas.openxmlformats.org/officeDocument/2006/relationships/image" Id="rId3"/></Relationships>
</file>

<file path=ppt/slides/_rels/slide64.xml.rels><?xml version="1.0" encoding="UTF-8" standalone="yes"?><Relationships xmlns="http://schemas.openxmlformats.org/package/2006/relationships"><Relationship Target="../notesSlides/notesSlide64.xml" Type="http://schemas.openxmlformats.org/officeDocument/2006/relationships/notesSlide" Id="rId2"/><Relationship Target="../slideLayouts/slideLayout2.xml" Type="http://schemas.openxmlformats.org/officeDocument/2006/relationships/slideLayout" Id="rId1"/><Relationship Target="../media/image33.png" Type="http://schemas.openxmlformats.org/officeDocument/2006/relationships/image" Id="rId3"/></Relationships>
</file>

<file path=ppt/slides/_rels/slide65.xml.rels><?xml version="1.0" encoding="UTF-8" standalone="yes"?><Relationships xmlns="http://schemas.openxmlformats.org/package/2006/relationships"><Relationship Target="../notesSlides/notesSlide65.xml" Type="http://schemas.openxmlformats.org/officeDocument/2006/relationships/notesSlide" Id="rId2"/><Relationship Target="../slideLayouts/slideLayout2.xml" Type="http://schemas.openxmlformats.org/officeDocument/2006/relationships/slideLayout" Id="rId1"/></Relationships>
</file>

<file path=ppt/slides/_rels/slide66.xml.rels><?xml version="1.0" encoding="UTF-8" standalone="yes"?><Relationships xmlns="http://schemas.openxmlformats.org/package/2006/relationships"><Relationship Target="../notesSlides/notesSlide66.xml" Type="http://schemas.openxmlformats.org/officeDocument/2006/relationships/notesSlide" Id="rId2"/><Relationship Target="../slideLayouts/slideLayout2.xml" Type="http://schemas.openxmlformats.org/officeDocument/2006/relationships/slideLayout" Id="rId1"/><Relationship Target="../media/image34.png" Type="http://schemas.openxmlformats.org/officeDocument/2006/relationships/image" Id="rId4"/><Relationship Target="../media/image29.png" Type="http://schemas.openxmlformats.org/officeDocument/2006/relationships/image" Id="rId3"/></Relationships>
</file>

<file path=ppt/slides/_rels/slide67.xml.rels><?xml version="1.0" encoding="UTF-8" standalone="yes"?><Relationships xmlns="http://schemas.openxmlformats.org/package/2006/relationships"><Relationship Target="../notesSlides/notesSlide67.xml" Type="http://schemas.openxmlformats.org/officeDocument/2006/relationships/notesSlide" Id="rId2"/><Relationship Target="../slideLayouts/slideLayout2.xml" Type="http://schemas.openxmlformats.org/officeDocument/2006/relationships/slideLayout" Id="rId1"/><Relationship Target="../media/image36.png" Type="http://schemas.openxmlformats.org/officeDocument/2006/relationships/image" Id="rId4"/><Relationship Target="../media/image32.png" Type="http://schemas.openxmlformats.org/officeDocument/2006/relationships/image" Id="rId3"/></Relationships>
</file>

<file path=ppt/slides/_rels/slide68.xml.rels><?xml version="1.0" encoding="UTF-8" standalone="yes"?><Relationships xmlns="http://schemas.openxmlformats.org/package/2006/relationships"><Relationship Target="../notesSlides/notesSlide68.xml" Type="http://schemas.openxmlformats.org/officeDocument/2006/relationships/notesSlide" Id="rId2"/><Relationship Target="../slideLayouts/slideLayout2.xml" Type="http://schemas.openxmlformats.org/officeDocument/2006/relationships/slideLayout" Id="rId1"/><Relationship Target="../media/image39.png" Type="http://schemas.openxmlformats.org/officeDocument/2006/relationships/image" Id="rId4"/><Relationship Target="../media/image35.png" Type="http://schemas.openxmlformats.org/officeDocument/2006/relationships/image" Id="rId3"/></Relationships>
</file>

<file path=ppt/slides/_rels/slide69.xml.rels><?xml version="1.0" encoding="UTF-8" standalone="yes"?><Relationships xmlns="http://schemas.openxmlformats.org/package/2006/relationships"><Relationship Target="../notesSlides/notesSlide69.xml" Type="http://schemas.openxmlformats.org/officeDocument/2006/relationships/notesSlide" Id="rId2"/><Relationship Target="../slideLayouts/slideLayout2.xml" Type="http://schemas.openxmlformats.org/officeDocument/2006/relationships/slideLayout" Id="rId1"/><Relationship Target="../media/image37.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70.xml.rels><?xml version="1.0" encoding="UTF-8" standalone="yes"?><Relationships xmlns="http://schemas.openxmlformats.org/package/2006/relationships"><Relationship Target="../notesSlides/notesSlide70.xml" Type="http://schemas.openxmlformats.org/officeDocument/2006/relationships/notesSlide" Id="rId2"/><Relationship Target="../slideLayouts/slideLayout2.xml" Type="http://schemas.openxmlformats.org/officeDocument/2006/relationships/slideLayout" Id="rId1"/><Relationship Target="../media/image41.png" Type="http://schemas.openxmlformats.org/officeDocument/2006/relationships/image" Id="rId4"/><Relationship Target="../media/image40.png" Type="http://schemas.openxmlformats.org/officeDocument/2006/relationships/image" Id="rId3"/></Relationships>
</file>

<file path=ppt/slides/_rels/slide71.xml.rels><?xml version="1.0" encoding="UTF-8" standalone="yes"?><Relationships xmlns="http://schemas.openxmlformats.org/package/2006/relationships"><Relationship Target="../notesSlides/notesSlide71.xml" Type="http://schemas.openxmlformats.org/officeDocument/2006/relationships/notesSlide" Id="rId2"/><Relationship Target="../slideLayouts/slideLayout2.xml" Type="http://schemas.openxmlformats.org/officeDocument/2006/relationships/slideLayout" Id="rId1"/><Relationship Target="../media/image47.png" Type="http://schemas.openxmlformats.org/officeDocument/2006/relationships/image" Id="rId3"/></Relationships>
</file>

<file path=ppt/slides/_rels/slide72.xml.rels><?xml version="1.0" encoding="UTF-8" standalone="yes"?><Relationships xmlns="http://schemas.openxmlformats.org/package/2006/relationships"><Relationship Target="../notesSlides/notesSlide72.xml" Type="http://schemas.openxmlformats.org/officeDocument/2006/relationships/notesSlide" Id="rId2"/><Relationship Target="../slideLayouts/slideLayout2.xml" Type="http://schemas.openxmlformats.org/officeDocument/2006/relationships/slideLayout" Id="rId1"/><Relationship Target="../media/image46.png" Type="http://schemas.openxmlformats.org/officeDocument/2006/relationships/image" Id="rId3"/></Relationships>
</file>

<file path=ppt/slides/_rels/slide73.xml.rels><?xml version="1.0" encoding="UTF-8" standalone="yes"?><Relationships xmlns="http://schemas.openxmlformats.org/package/2006/relationships"><Relationship Target="../notesSlides/notesSlide73.xml" Type="http://schemas.openxmlformats.org/officeDocument/2006/relationships/notesSlide" Id="rId2"/><Relationship Target="../slideLayouts/slideLayout2.xml" Type="http://schemas.openxmlformats.org/officeDocument/2006/relationships/slideLayout" Id="rId1"/><Relationship Target="../media/image44.png" Type="http://schemas.openxmlformats.org/officeDocument/2006/relationships/image" Id="rId3"/></Relationships>
</file>

<file path=ppt/slides/_rels/slide74.xml.rels><?xml version="1.0" encoding="UTF-8" standalone="yes"?><Relationships xmlns="http://schemas.openxmlformats.org/package/2006/relationships"><Relationship Target="../notesSlides/notesSlide74.xml" Type="http://schemas.openxmlformats.org/officeDocument/2006/relationships/notesSlide" Id="rId2"/><Relationship Target="../slideLayouts/slideLayout2.xml" Type="http://schemas.openxmlformats.org/officeDocument/2006/relationships/slideLayout" Id="rId1"/><Relationship Target="../media/image43.png" Type="http://schemas.openxmlformats.org/officeDocument/2006/relationships/image" Id="rId3"/></Relationships>
</file>

<file path=ppt/slides/_rels/slide75.xml.rels><?xml version="1.0" encoding="UTF-8" standalone="yes"?><Relationships xmlns="http://schemas.openxmlformats.org/package/2006/relationships"><Relationship Target="../notesSlides/notesSlide75.xml" Type="http://schemas.openxmlformats.org/officeDocument/2006/relationships/notesSlide" Id="rId2"/><Relationship Target="../slideLayouts/slideLayout2.xml" Type="http://schemas.openxmlformats.org/officeDocument/2006/relationships/slideLayout" Id="rId1"/><Relationship Target="../media/image42.png" Type="http://schemas.openxmlformats.org/officeDocument/2006/relationships/image" Id="rId3"/></Relationships>
</file>

<file path=ppt/slides/_rels/slide76.xml.rels><?xml version="1.0" encoding="UTF-8" standalone="yes"?><Relationships xmlns="http://schemas.openxmlformats.org/package/2006/relationships"><Relationship Target="../notesSlides/notesSlide76.xml" Type="http://schemas.openxmlformats.org/officeDocument/2006/relationships/notesSlide" Id="rId2"/><Relationship Target="../slideLayouts/slideLayout2.xml" Type="http://schemas.openxmlformats.org/officeDocument/2006/relationships/slideLayout" Id="rId1"/><Relationship Target="../media/image45.png" Type="http://schemas.openxmlformats.org/officeDocument/2006/relationships/image" Id="rId3"/></Relationships>
</file>

<file path=ppt/slides/_rels/slide77.xml.rels><?xml version="1.0" encoding="UTF-8" standalone="yes"?><Relationships xmlns="http://schemas.openxmlformats.org/package/2006/relationships"><Relationship Target="../notesSlides/notesSlide77.xml" Type="http://schemas.openxmlformats.org/officeDocument/2006/relationships/notesSlide" Id="rId2"/><Relationship Target="../slideLayouts/slideLayout2.xml" Type="http://schemas.openxmlformats.org/officeDocument/2006/relationships/slideLayout" Id="rId1"/><Relationship Target="../media/image49.png" Type="http://schemas.openxmlformats.org/officeDocument/2006/relationships/image" Id="rId3"/></Relationships>
</file>

<file path=ppt/slides/_rels/slide78.xml.rels><?xml version="1.0" encoding="UTF-8" standalone="yes"?><Relationships xmlns="http://schemas.openxmlformats.org/package/2006/relationships"><Relationship Target="../notesSlides/notesSlide78.xml" Type="http://schemas.openxmlformats.org/officeDocument/2006/relationships/notesSlide" Id="rId2"/><Relationship Target="../slideLayouts/slideLayout2.xml" Type="http://schemas.openxmlformats.org/officeDocument/2006/relationships/slideLayout" Id="rId1"/></Relationships>
</file>

<file path=ppt/slides/_rels/slide79.xml.rels><?xml version="1.0" encoding="UTF-8" standalone="yes"?><Relationships xmlns="http://schemas.openxmlformats.org/package/2006/relationships"><Relationship Target="../notesSlides/notesSlide79.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80.xml.rels><?xml version="1.0" encoding="UTF-8" standalone="yes"?><Relationships xmlns="http://schemas.openxmlformats.org/package/2006/relationships"><Relationship Target="../notesSlides/notesSlide80.xml" Type="http://schemas.openxmlformats.org/officeDocument/2006/relationships/notesSlide" Id="rId2"/><Relationship Target="../slideLayouts/slideLayout2.xml" Type="http://schemas.openxmlformats.org/officeDocument/2006/relationships/slideLayout" Id="rId1"/><Relationship Target="../media/image51.png" Type="http://schemas.openxmlformats.org/officeDocument/2006/relationships/image" Id="rId3"/></Relationships>
</file>

<file path=ppt/slides/_rels/slide81.xml.rels><?xml version="1.0" encoding="UTF-8" standalone="yes"?><Relationships xmlns="http://schemas.openxmlformats.org/package/2006/relationships"><Relationship Target="../notesSlides/notesSlide81.xml" Type="http://schemas.openxmlformats.org/officeDocument/2006/relationships/notesSlide" Id="rId2"/><Relationship Target="../slideLayouts/slideLayout2.xml" Type="http://schemas.openxmlformats.org/officeDocument/2006/relationships/slideLayout" Id="rId1"/><Relationship Target="../media/image53.png" Type="http://schemas.openxmlformats.org/officeDocument/2006/relationships/image" Id="rId3"/></Relationships>
</file>

<file path=ppt/slides/_rels/slide82.xml.rels><?xml version="1.0" encoding="UTF-8" standalone="yes"?><Relationships xmlns="http://schemas.openxmlformats.org/package/2006/relationships"><Relationship Target="../notesSlides/notesSlide82.xml" Type="http://schemas.openxmlformats.org/officeDocument/2006/relationships/notesSlide" Id="rId2"/><Relationship Target="../slideLayouts/slideLayout2.xml" Type="http://schemas.openxmlformats.org/officeDocument/2006/relationships/slideLayout" Id="rId1"/><Relationship Target="../media/image50.png" Type="http://schemas.openxmlformats.org/officeDocument/2006/relationships/image" Id="rId4"/><Relationship Target="../media/image48.png" Type="http://schemas.openxmlformats.org/officeDocument/2006/relationships/image" Id="rId3"/></Relationships>
</file>

<file path=ppt/slides/_rels/slide83.xml.rels><?xml version="1.0" encoding="UTF-8" standalone="yes"?><Relationships xmlns="http://schemas.openxmlformats.org/package/2006/relationships"><Relationship Target="../notesSlides/notesSlide83.xml" Type="http://schemas.openxmlformats.org/officeDocument/2006/relationships/notesSlide" Id="rId2"/><Relationship Target="../slideLayouts/slideLayout2.xml" Type="http://schemas.openxmlformats.org/officeDocument/2006/relationships/slideLayout" Id="rId1"/><Relationship Target="../media/image55.png" Type="http://schemas.openxmlformats.org/officeDocument/2006/relationships/image" Id="rId3"/></Relationships>
</file>

<file path=ppt/slides/_rels/slide84.xml.rels><?xml version="1.0" encoding="UTF-8" standalone="yes"?><Relationships xmlns="http://schemas.openxmlformats.org/package/2006/relationships"><Relationship Target="../notesSlides/notesSlide84.xml" Type="http://schemas.openxmlformats.org/officeDocument/2006/relationships/notesSlide" Id="rId2"/><Relationship Target="../slideLayouts/slideLayout2.xml" Type="http://schemas.openxmlformats.org/officeDocument/2006/relationships/slideLayout" Id="rId1"/><Relationship Target="../media/image57.png" Type="http://schemas.openxmlformats.org/officeDocument/2006/relationships/image" Id="rId3"/></Relationships>
</file>

<file path=ppt/slides/_rels/slide85.xml.rels><?xml version="1.0" encoding="UTF-8" standalone="yes"?><Relationships xmlns="http://schemas.openxmlformats.org/package/2006/relationships"><Relationship Target="../notesSlides/notesSlide85.xml" Type="http://schemas.openxmlformats.org/officeDocument/2006/relationships/notesSlide" Id="rId2"/><Relationship Target="../slideLayouts/slideLayout2.xml" Type="http://schemas.openxmlformats.org/officeDocument/2006/relationships/slideLayout" Id="rId1"/></Relationships>
</file>

<file path=ppt/slides/_rels/slide86.xml.rels><?xml version="1.0" encoding="UTF-8" standalone="yes"?><Relationships xmlns="http://schemas.openxmlformats.org/package/2006/relationships"><Relationship Target="../notesSlides/notesSlide86.xml" Type="http://schemas.openxmlformats.org/officeDocument/2006/relationships/notesSlide" Id="rId2"/><Relationship Target="../slideLayouts/slideLayout2.xml" Type="http://schemas.openxmlformats.org/officeDocument/2006/relationships/slideLayout" Id="rId1"/><Relationship Target="../media/image60.png" Type="http://schemas.openxmlformats.org/officeDocument/2006/relationships/image" Id="rId3"/></Relationships>
</file>

<file path=ppt/slides/_rels/slide87.xml.rels><?xml version="1.0" encoding="UTF-8" standalone="yes"?><Relationships xmlns="http://schemas.openxmlformats.org/package/2006/relationships"><Relationship Target="../notesSlides/notesSlide87.xml" Type="http://schemas.openxmlformats.org/officeDocument/2006/relationships/notesSlide" Id="rId2"/><Relationship Target="../slideLayouts/slideLayout2.xml" Type="http://schemas.openxmlformats.org/officeDocument/2006/relationships/slideLayout" Id="rId1"/><Relationship Target="../media/image54.png" Type="http://schemas.openxmlformats.org/officeDocument/2006/relationships/image" Id="rId4"/><Relationship Target="../media/image52.png" Type="http://schemas.openxmlformats.org/officeDocument/2006/relationships/image" Id="rId3"/></Relationships>
</file>

<file path=ppt/slides/_rels/slide88.xml.rels><?xml version="1.0" encoding="UTF-8" standalone="yes"?><Relationships xmlns="http://schemas.openxmlformats.org/package/2006/relationships"><Relationship Target="../notesSlides/notesSlide88.xml" Type="http://schemas.openxmlformats.org/officeDocument/2006/relationships/notesSlide" Id="rId2"/><Relationship Target="../slideLayouts/slideLayout2.xml" Type="http://schemas.openxmlformats.org/officeDocument/2006/relationships/slideLayout" Id="rId1"/><Relationship Target="../media/image67.png" Type="http://schemas.openxmlformats.org/officeDocument/2006/relationships/image" Id="rId4"/><Relationship Target="../media/image56.png" Type="http://schemas.openxmlformats.org/officeDocument/2006/relationships/image" Id="rId3"/></Relationships>
</file>

<file path=ppt/slides/_rels/slide89.xml.rels><?xml version="1.0" encoding="UTF-8" standalone="yes"?><Relationships xmlns="http://schemas.openxmlformats.org/package/2006/relationships"><Relationship Target="../notesSlides/notesSlide89.xml" Type="http://schemas.openxmlformats.org/officeDocument/2006/relationships/notesSlide" Id="rId2"/><Relationship Target="../slideLayouts/slideLayout2.xml" Type="http://schemas.openxmlformats.org/officeDocument/2006/relationships/slideLayout" Id="rId1"/><Relationship Target="../media/image58.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_rels/slide90.xml.rels><?xml version="1.0" encoding="UTF-8" standalone="yes"?><Relationships xmlns="http://schemas.openxmlformats.org/package/2006/relationships"><Relationship Target="../notesSlides/notesSlide90.xml" Type="http://schemas.openxmlformats.org/officeDocument/2006/relationships/notesSlide" Id="rId2"/><Relationship Target="../slideLayouts/slideLayout2.xml" Type="http://schemas.openxmlformats.org/officeDocument/2006/relationships/slideLayout" Id="rId1"/><Relationship Target="../media/image59.png" Type="http://schemas.openxmlformats.org/officeDocument/2006/relationships/image" Id="rId3"/></Relationships>
</file>

<file path=ppt/slides/_rels/slide91.xml.rels><?xml version="1.0" encoding="UTF-8" standalone="yes"?><Relationships xmlns="http://schemas.openxmlformats.org/package/2006/relationships"><Relationship Target="../notesSlides/notesSlide91.xml" Type="http://schemas.openxmlformats.org/officeDocument/2006/relationships/notesSlide" Id="rId2"/><Relationship Target="../slideLayouts/slideLayout2.xml" Type="http://schemas.openxmlformats.org/officeDocument/2006/relationships/slideLayout" Id="rId1"/><Relationship Target="../media/image63.png" Type="http://schemas.openxmlformats.org/officeDocument/2006/relationships/image" Id="rId3"/></Relationships>
</file>

<file path=ppt/slides/_rels/slide92.xml.rels><?xml version="1.0" encoding="UTF-8" standalone="yes"?><Relationships xmlns="http://schemas.openxmlformats.org/package/2006/relationships"><Relationship Target="../notesSlides/notesSlide92.xml" Type="http://schemas.openxmlformats.org/officeDocument/2006/relationships/notesSlide" Id="rId2"/><Relationship Target="../slideLayouts/slideLayout2.xml" Type="http://schemas.openxmlformats.org/officeDocument/2006/relationships/slideLayout" Id="rId1"/><Relationship Target="../media/image65.png" Type="http://schemas.openxmlformats.org/officeDocument/2006/relationships/image" Id="rId3"/></Relationships>
</file>

<file path=ppt/slides/_rels/slide93.xml.rels><?xml version="1.0" encoding="UTF-8" standalone="yes"?><Relationships xmlns="http://schemas.openxmlformats.org/package/2006/relationships"><Relationship Target="../notesSlides/notesSlide93.xml" Type="http://schemas.openxmlformats.org/officeDocument/2006/relationships/notesSlide" Id="rId2"/><Relationship Target="../slideLayouts/slideLayout2.xml" Type="http://schemas.openxmlformats.org/officeDocument/2006/relationships/slideLayout" Id="rId1"/><Relationship Target="../media/image81.png" Type="http://schemas.openxmlformats.org/officeDocument/2006/relationships/image" Id="rId3"/></Relationships>
</file>

<file path=ppt/slides/_rels/slide94.xml.rels><?xml version="1.0" encoding="UTF-8" standalone="yes"?><Relationships xmlns="http://schemas.openxmlformats.org/package/2006/relationships"><Relationship Target="../notesSlides/notesSlide94.xml" Type="http://schemas.openxmlformats.org/officeDocument/2006/relationships/notesSlide" Id="rId2"/><Relationship Target="../slideLayouts/slideLayout2.xml" Type="http://schemas.openxmlformats.org/officeDocument/2006/relationships/slideLayout" Id="rId1"/><Relationship Target="../media/image61.png" Type="http://schemas.openxmlformats.org/officeDocument/2006/relationships/image" Id="rId3"/></Relationships>
</file>

<file path=ppt/slides/_rels/slide95.xml.rels><?xml version="1.0" encoding="UTF-8" standalone="yes"?><Relationships xmlns="http://schemas.openxmlformats.org/package/2006/relationships"><Relationship Target="../notesSlides/notesSlide95.xml" Type="http://schemas.openxmlformats.org/officeDocument/2006/relationships/notesSlide" Id="rId2"/><Relationship Target="../slideLayouts/slideLayout2.xml" Type="http://schemas.openxmlformats.org/officeDocument/2006/relationships/slideLayout" Id="rId1"/><Relationship Target="../media/image62.png" Type="http://schemas.openxmlformats.org/officeDocument/2006/relationships/image" Id="rId3"/></Relationships>
</file>

<file path=ppt/slides/_rels/slide96.xml.rels><?xml version="1.0" encoding="UTF-8" standalone="yes"?><Relationships xmlns="http://schemas.openxmlformats.org/package/2006/relationships"><Relationship Target="../notesSlides/notesSlide96.xml" Type="http://schemas.openxmlformats.org/officeDocument/2006/relationships/notesSlide" Id="rId2"/><Relationship Target="../slideLayouts/slideLayout2.xml" Type="http://schemas.openxmlformats.org/officeDocument/2006/relationships/slideLayout" Id="rId1"/><Relationship Target="../media/image64.png" Type="http://schemas.openxmlformats.org/officeDocument/2006/relationships/image" Id="rId3"/></Relationships>
</file>

<file path=ppt/slides/_rels/slide97.xml.rels><?xml version="1.0" encoding="UTF-8" standalone="yes"?><Relationships xmlns="http://schemas.openxmlformats.org/package/2006/relationships"><Relationship Target="../notesSlides/notesSlide97.xml" Type="http://schemas.openxmlformats.org/officeDocument/2006/relationships/notesSlide" Id="rId2"/><Relationship Target="../slideLayouts/slideLayout2.xml" Type="http://schemas.openxmlformats.org/officeDocument/2006/relationships/slideLayout" Id="rId1"/><Relationship Target="../media/image72.png" Type="http://schemas.openxmlformats.org/officeDocument/2006/relationships/image" Id="rId3"/></Relationships>
</file>

<file path=ppt/slides/_rels/slide98.xml.rels><?xml version="1.0" encoding="UTF-8" standalone="yes"?><Relationships xmlns="http://schemas.openxmlformats.org/package/2006/relationships"><Relationship Target="../notesSlides/notesSlide98.xml" Type="http://schemas.openxmlformats.org/officeDocument/2006/relationships/notesSlide" Id="rId2"/><Relationship Target="../slideLayouts/slideLayout2.xml" Type="http://schemas.openxmlformats.org/officeDocument/2006/relationships/slideLayout" Id="rId1"/></Relationships>
</file>

<file path=ppt/slides/_rels/slide99.xml.rels><?xml version="1.0" encoding="UTF-8" standalone="yes"?><Relationships xmlns="http://schemas.openxmlformats.org/package/2006/relationships"><Relationship Target="../notesSlides/notesSlide9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GB"/>
              <a:t>Training Program Overview</a:t>
            </a:r>
          </a:p>
        </p:txBody>
      </p:sp>
      <p:sp>
        <p:nvSpPr>
          <p:cNvPr id="71" name="Shape 7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GB"/>
              <a:t>Day 1 - SQL Server 2012 &amp; SQL Azure</a:t>
            </a:r>
          </a:p>
          <a:p>
            <a:pPr rtl="0" lvl="0">
              <a:buNone/>
            </a:pPr>
            <a:r>
              <a:rPr lang="en-GB"/>
              <a:t>Day 2 - Visual Studio 2012</a:t>
            </a:r>
          </a:p>
          <a:p>
            <a:pPr rtl="0" lvl="0" indent="0" marL="0">
              <a:buNone/>
            </a:pPr>
            <a:r>
              <a:rPr lang="en-GB"/>
              <a:t>Day 3 - Application LifeCycle Management and </a:t>
            </a:r>
          </a:p>
          <a:p>
            <a:pPr rtl="0" lvl="0" indent="457200" marL="914400">
              <a:buNone/>
            </a:pPr>
            <a:r>
              <a:rPr lang="en-GB"/>
              <a:t>Team Foundation Server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OFFSET and FETCH</a:t>
            </a:r>
          </a:p>
        </p:txBody>
      </p:sp>
      <p:sp>
        <p:nvSpPr>
          <p:cNvPr id="125" name="Shape 12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GB"/>
              <a:t>-- Skip the first 5 rows from the sorted result set and return all remaining rows.</a:t>
            </a:r>
          </a:p>
          <a:p>
            <a:pPr rtl="0" lvl="0">
              <a:buNone/>
            </a:pPr>
            <a:r>
              <a:rPr lang="en-GB" i="1"/>
              <a:t>SELECT DepartmentID, Name, GroupName</a:t>
            </a:r>
            <a:br>
              <a:rPr lang="en-GB" i="1"/>
            </a:br>
            <a:r>
              <a:rPr lang="en-GB" i="1"/>
              <a:t>FROM HumanResources.Department</a:t>
            </a:r>
            <a:br>
              <a:rPr lang="en-GB" i="1"/>
            </a:br>
            <a:r>
              <a:rPr lang="en-GB" i="1"/>
              <a:t>ORDER BY DepartmentID OFFSET 5 ROWS;</a:t>
            </a:r>
          </a:p>
          <a:p>
            <a:r>
              <a:t/>
            </a:r>
          </a:p>
        </p:txBody>
      </p:sp>
    </p:spTree>
  </p:cSld>
  <p:clrMapOvr>
    <a:masterClrMapping/>
  </p:clrMapOvr>
  <p:transition spd="slow">
    <p:cut/>
  </p:transition>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1" name="Shape 671"/>
        <p:cNvGrpSpPr/>
        <p:nvPr/>
      </p:nvGrpSpPr>
      <p:grpSpPr>
        <a:xfrm>
          <a:off y="0" x="0"/>
          <a:ext cy="0" cx="0"/>
          <a:chOff y="0" x="0"/>
          <a:chExt cy="0" cx="0"/>
        </a:xfrm>
      </p:grpSpPr>
      <p:sp>
        <p:nvSpPr>
          <p:cNvPr id="672" name="Shape 672"/>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673" name="Shape 673"/>
          <p:cNvPicPr preferRelativeResize="0"/>
          <p:nvPr/>
        </p:nvPicPr>
        <p:blipFill>
          <a:blip r:embed="rId3"/>
          <a:stretch>
            <a:fillRect/>
          </a:stretch>
        </p:blipFill>
        <p:spPr>
          <a:xfrm>
            <a:off y="1338262" x="2828925"/>
            <a:ext cy="2466975" cx="3486150"/>
          </a:xfrm>
          <a:prstGeom prst="rect">
            <a:avLst/>
          </a:prstGeom>
        </p:spPr>
      </p:pic>
    </p:spTree>
  </p:cSld>
  <p:clrMapOvr>
    <a:masterClrMapping/>
  </p:clrMapOvr>
  <p:transition spd="slow">
    <p:cut/>
  </p:transition>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7" name="Shape 677"/>
        <p:cNvGrpSpPr/>
        <p:nvPr/>
      </p:nvGrpSpPr>
      <p:grpSpPr>
        <a:xfrm>
          <a:off y="0" x="0"/>
          <a:ext cy="0" cx="0"/>
          <a:chOff y="0" x="0"/>
          <a:chExt cy="0" cx="0"/>
        </a:xfrm>
      </p:grpSpPr>
      <p:sp>
        <p:nvSpPr>
          <p:cNvPr id="678" name="Shape 678"/>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679" name="Shape 679"/>
          <p:cNvPicPr preferRelativeResize="0"/>
          <p:nvPr/>
        </p:nvPicPr>
        <p:blipFill>
          <a:blip r:embed="rId3"/>
          <a:stretch>
            <a:fillRect/>
          </a:stretch>
        </p:blipFill>
        <p:spPr>
          <a:xfrm>
            <a:off y="902475" x="1770450"/>
            <a:ext cy="4105275" cx="6181725"/>
          </a:xfrm>
          <a:prstGeom prst="rect">
            <a:avLst/>
          </a:prstGeom>
        </p:spPr>
      </p:pic>
    </p:spTree>
  </p:cSld>
  <p:clrMapOvr>
    <a:masterClrMapping/>
  </p:clrMapOvr>
  <p:transition spd="slow">
    <p:cut/>
  </p:transition>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3" name="Shape 683"/>
        <p:cNvGrpSpPr/>
        <p:nvPr/>
      </p:nvGrpSpPr>
      <p:grpSpPr>
        <a:xfrm>
          <a:off y="0" x="0"/>
          <a:ext cy="0" cx="0"/>
          <a:chOff y="0" x="0"/>
          <a:chExt cy="0" cx="0"/>
        </a:xfrm>
      </p:grpSpPr>
      <p:sp>
        <p:nvSpPr>
          <p:cNvPr id="684" name="Shape 684"/>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685" name="Shape 685"/>
          <p:cNvPicPr preferRelativeResize="0"/>
          <p:nvPr/>
        </p:nvPicPr>
        <p:blipFill>
          <a:blip r:embed="rId3"/>
          <a:stretch>
            <a:fillRect/>
          </a:stretch>
        </p:blipFill>
        <p:spPr>
          <a:xfrm>
            <a:off y="345550" x="1524000"/>
            <a:ext cy="4701525" cx="5901924"/>
          </a:xfrm>
          <a:prstGeom prst="rect">
            <a:avLst/>
          </a:prstGeom>
        </p:spPr>
      </p:pic>
    </p:spTree>
  </p:cSld>
  <p:clrMapOvr>
    <a:masterClrMapping/>
  </p:clrMapOvr>
  <p:transition spd="slow">
    <p:cut/>
  </p:transition>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9" name="Shape 689"/>
        <p:cNvGrpSpPr/>
        <p:nvPr/>
      </p:nvGrpSpPr>
      <p:grpSpPr>
        <a:xfrm>
          <a:off y="0" x="0"/>
          <a:ext cy="0" cx="0"/>
          <a:chOff y="0" x="0"/>
          <a:chExt cy="0" cx="0"/>
        </a:xfrm>
      </p:grpSpPr>
      <p:sp>
        <p:nvSpPr>
          <p:cNvPr id="690" name="Shape 690"/>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691" name="Shape 691"/>
          <p:cNvPicPr preferRelativeResize="0"/>
          <p:nvPr/>
        </p:nvPicPr>
        <p:blipFill>
          <a:blip r:embed="rId3"/>
          <a:stretch>
            <a:fillRect/>
          </a:stretch>
        </p:blipFill>
        <p:spPr>
          <a:xfrm>
            <a:off y="1063375" x="1338250"/>
            <a:ext cy="3333750" cx="6467475"/>
          </a:xfrm>
          <a:prstGeom prst="rect">
            <a:avLst/>
          </a:prstGeom>
        </p:spPr>
      </p:pic>
    </p:spTree>
  </p:cSld>
  <p:clrMapOvr>
    <a:masterClrMapping/>
  </p:clrMapOvr>
  <p:transition spd="slow">
    <p:cut/>
  </p:transition>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5" name="Shape 695"/>
        <p:cNvGrpSpPr/>
        <p:nvPr/>
      </p:nvGrpSpPr>
      <p:grpSpPr>
        <a:xfrm>
          <a:off y="0" x="0"/>
          <a:ext cy="0" cx="0"/>
          <a:chOff y="0" x="0"/>
          <a:chExt cy="0" cx="0"/>
        </a:xfrm>
      </p:grpSpPr>
      <p:sp>
        <p:nvSpPr>
          <p:cNvPr id="696" name="Shape 696"/>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697" name="Shape 697"/>
          <p:cNvPicPr preferRelativeResize="0"/>
          <p:nvPr/>
        </p:nvPicPr>
        <p:blipFill>
          <a:blip r:embed="rId3"/>
          <a:stretch>
            <a:fillRect/>
          </a:stretch>
        </p:blipFill>
        <p:spPr>
          <a:xfrm>
            <a:off y="-23825" x="1366837"/>
            <a:ext cy="5191125" cx="6410325"/>
          </a:xfrm>
          <a:prstGeom prst="rect">
            <a:avLst/>
          </a:prstGeom>
        </p:spPr>
      </p:pic>
    </p:spTree>
  </p:cSld>
  <p:clrMapOvr>
    <a:masterClrMapping/>
  </p:clrMapOvr>
  <p:transition spd="slow">
    <p:cut/>
  </p:transition>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1" name="Shape 701"/>
        <p:cNvGrpSpPr/>
        <p:nvPr/>
      </p:nvGrpSpPr>
      <p:grpSpPr>
        <a:xfrm>
          <a:off y="0" x="0"/>
          <a:ext cy="0" cx="0"/>
          <a:chOff y="0" x="0"/>
          <a:chExt cy="0" cx="0"/>
        </a:xfrm>
      </p:grpSpPr>
      <p:sp>
        <p:nvSpPr>
          <p:cNvPr id="702" name="Shape 702"/>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703" name="Shape 703"/>
          <p:cNvPicPr preferRelativeResize="0"/>
          <p:nvPr/>
        </p:nvPicPr>
        <p:blipFill>
          <a:blip r:embed="rId3"/>
          <a:stretch>
            <a:fillRect/>
          </a:stretch>
        </p:blipFill>
        <p:spPr>
          <a:xfrm>
            <a:off y="-9525" x="1362075"/>
            <a:ext cy="5162550" cx="6419850"/>
          </a:xfrm>
          <a:prstGeom prst="rect">
            <a:avLst/>
          </a:prstGeom>
        </p:spPr>
      </p:pic>
    </p:spTree>
  </p:cSld>
  <p:clrMapOvr>
    <a:masterClrMapping/>
  </p:clrMapOvr>
  <p:transition spd="slow">
    <p:cut/>
  </p:transition>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7" name="Shape 707"/>
        <p:cNvGrpSpPr/>
        <p:nvPr/>
      </p:nvGrpSpPr>
      <p:grpSpPr>
        <a:xfrm>
          <a:off y="0" x="0"/>
          <a:ext cy="0" cx="0"/>
          <a:chOff y="0" x="0"/>
          <a:chExt cy="0" cx="0"/>
        </a:xfrm>
      </p:grpSpPr>
      <p:sp>
        <p:nvSpPr>
          <p:cNvPr id="708" name="Shape 708"/>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709" name="Shape 709"/>
          <p:cNvPicPr preferRelativeResize="0"/>
          <p:nvPr/>
        </p:nvPicPr>
        <p:blipFill>
          <a:blip r:embed="rId3"/>
          <a:stretch>
            <a:fillRect/>
          </a:stretch>
        </p:blipFill>
        <p:spPr>
          <a:xfrm>
            <a:off y="881062" x="1466850"/>
            <a:ext cy="3381375" cx="6210300"/>
          </a:xfrm>
          <a:prstGeom prst="rect">
            <a:avLst/>
          </a:prstGeom>
        </p:spPr>
      </p:pic>
    </p:spTree>
  </p:cSld>
  <p:clrMapOvr>
    <a:masterClrMapping/>
  </p:clrMapOvr>
  <p:transition spd="slow">
    <p:cut/>
  </p:transition>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3" name="Shape 713"/>
        <p:cNvGrpSpPr/>
        <p:nvPr/>
      </p:nvGrpSpPr>
      <p:grpSpPr>
        <a:xfrm>
          <a:off y="0" x="0"/>
          <a:ext cy="0" cx="0"/>
          <a:chOff y="0" x="0"/>
          <a:chExt cy="0" cx="0"/>
        </a:xfrm>
      </p:grpSpPr>
      <p:sp>
        <p:nvSpPr>
          <p:cNvPr id="714" name="Shape 714"/>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715" name="Shape 715"/>
          <p:cNvPicPr preferRelativeResize="0"/>
          <p:nvPr/>
        </p:nvPicPr>
        <p:blipFill>
          <a:blip r:embed="rId3"/>
          <a:stretch>
            <a:fillRect/>
          </a:stretch>
        </p:blipFill>
        <p:spPr>
          <a:xfrm>
            <a:off y="741775" x="2477675"/>
            <a:ext cy="3893200" cx="4037400"/>
          </a:xfrm>
          <a:prstGeom prst="rect">
            <a:avLst/>
          </a:prstGeom>
        </p:spPr>
      </p:pic>
    </p:spTree>
  </p:cSld>
  <p:clrMapOvr>
    <a:masterClrMapping/>
  </p:clrMapOvr>
  <p:transition spd="slow">
    <p:cut/>
  </p:transition>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9" name="Shape 719"/>
        <p:cNvGrpSpPr/>
        <p:nvPr/>
      </p:nvGrpSpPr>
      <p:grpSpPr>
        <a:xfrm>
          <a:off y="0" x="0"/>
          <a:ext cy="0" cx="0"/>
          <a:chOff y="0" x="0"/>
          <a:chExt cy="0" cx="0"/>
        </a:xfrm>
      </p:grpSpPr>
      <p:sp>
        <p:nvSpPr>
          <p:cNvPr id="720" name="Shape 720"/>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721" name="Shape 721"/>
          <p:cNvPicPr preferRelativeResize="0"/>
          <p:nvPr/>
        </p:nvPicPr>
        <p:blipFill>
          <a:blip r:embed="rId3"/>
          <a:stretch>
            <a:fillRect/>
          </a:stretch>
        </p:blipFill>
        <p:spPr>
          <a:xfrm>
            <a:off y="677450" x="1524000"/>
            <a:ext cy="3609975" cx="6096000"/>
          </a:xfrm>
          <a:prstGeom prst="rect">
            <a:avLst/>
          </a:prstGeom>
        </p:spPr>
      </p:pic>
    </p:spTree>
  </p:cSld>
  <p:clrMapOvr>
    <a:masterClrMapping/>
  </p:clrMapOvr>
  <p:transition spd="slow">
    <p:cut/>
  </p:transition>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5" name="Shape 725"/>
        <p:cNvGrpSpPr/>
        <p:nvPr/>
      </p:nvGrpSpPr>
      <p:grpSpPr>
        <a:xfrm>
          <a:off y="0" x="0"/>
          <a:ext cy="0" cx="0"/>
          <a:chOff y="0" x="0"/>
          <a:chExt cy="0" cx="0"/>
        </a:xfrm>
      </p:grpSpPr>
      <p:sp>
        <p:nvSpPr>
          <p:cNvPr id="726" name="Shape 726"/>
          <p:cNvSpPr txBox="1"/>
          <p:nvPr>
            <p:ph type="title"/>
          </p:nvPr>
        </p:nvSpPr>
        <p:spPr>
          <a:xfrm>
            <a:off y="205978" x="457200"/>
            <a:ext cy="857400" cx="8229600"/>
          </a:xfrm>
          <a:prstGeom prst="rect">
            <a:avLst/>
          </a:prstGeom>
        </p:spPr>
        <p:txBody>
          <a:bodyPr bIns="91425" rIns="91425" lIns="91425" tIns="91425" anchor="b" anchorCtr="0">
            <a:noAutofit/>
          </a:bodyPr>
          <a:lstStyle/>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OFFSET and FETCH</a:t>
            </a:r>
          </a:p>
        </p:txBody>
      </p:sp>
      <p:sp>
        <p:nvSpPr>
          <p:cNvPr id="131" name="Shape 13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2400" lang="en-GB"/>
              <a:t>-- Skip 0 rows and return only the first 10 rows from the sorted result set.</a:t>
            </a:r>
          </a:p>
          <a:p>
            <a:pPr rtl="0" lvl="0">
              <a:buNone/>
            </a:pPr>
            <a:r>
              <a:rPr sz="2400" lang="en-GB" i="1"/>
              <a:t>SELECT DepartmentID, Name, GroupName</a:t>
            </a:r>
            <a:br>
              <a:rPr sz="2400" lang="en-GB" i="1"/>
            </a:br>
            <a:r>
              <a:rPr sz="2400" lang="en-GB" i="1"/>
              <a:t>FROM HumanResources.Department</a:t>
            </a:r>
            <a:br>
              <a:rPr sz="2400" lang="en-GB" i="1"/>
            </a:br>
            <a:r>
              <a:rPr sz="2400" lang="en-GB" i="1"/>
              <a:t>ORDER BY DepartmentID </a:t>
            </a:r>
            <a:br>
              <a:rPr sz="2400" lang="en-GB" i="1"/>
            </a:br>
            <a:r>
              <a:rPr sz="2400" lang="en-GB" i="1"/>
              <a:t>    OFFSET 0 ROWS</a:t>
            </a:r>
            <a:br>
              <a:rPr sz="2400" lang="en-GB" i="1"/>
            </a:br>
            <a:r>
              <a:rPr sz="2400" lang="en-GB" i="1"/>
              <a:t>    FETCH NEXT 10 ROWS ONLY;</a:t>
            </a:r>
          </a:p>
        </p:txBody>
      </p:sp>
    </p:spTree>
  </p:cSld>
  <p:clrMapOvr>
    <a:masterClrMapping/>
  </p:clrMapOvr>
  <p:transition spd="slow">
    <p:cut/>
  </p:transition>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0" name="Shape 730"/>
        <p:cNvGrpSpPr/>
        <p:nvPr/>
      </p:nvGrpSpPr>
      <p:grpSpPr>
        <a:xfrm>
          <a:off y="0" x="0"/>
          <a:ext cy="0" cx="0"/>
          <a:chOff y="0" x="0"/>
          <a:chExt cy="0" cx="0"/>
        </a:xfrm>
      </p:grpSpPr>
      <p:sp>
        <p:nvSpPr>
          <p:cNvPr id="731" name="Shape 73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Running Unit Tests with Test Explorer</a:t>
            </a:r>
          </a:p>
        </p:txBody>
      </p:sp>
      <p:pic>
        <p:nvPicPr>
          <p:cNvPr id="732" name="Shape 732"/>
          <p:cNvPicPr preferRelativeResize="0"/>
          <p:nvPr/>
        </p:nvPicPr>
        <p:blipFill>
          <a:blip r:embed="rId3"/>
          <a:stretch>
            <a:fillRect/>
          </a:stretch>
        </p:blipFill>
        <p:spPr>
          <a:xfrm>
            <a:off y="1063375" x="581050"/>
            <a:ext cy="4352925" cx="3724275"/>
          </a:xfrm>
          <a:prstGeom prst="rect">
            <a:avLst/>
          </a:prstGeom>
        </p:spPr>
      </p:pic>
      <p:pic>
        <p:nvPicPr>
          <p:cNvPr id="733" name="Shape 733"/>
          <p:cNvPicPr preferRelativeResize="0"/>
          <p:nvPr/>
        </p:nvPicPr>
        <p:blipFill>
          <a:blip r:embed="rId4"/>
          <a:stretch>
            <a:fillRect/>
          </a:stretch>
        </p:blipFill>
        <p:spPr>
          <a:xfrm>
            <a:off y="1791900" x="4438650"/>
            <a:ext cy="1752600" cx="4867275"/>
          </a:xfrm>
          <a:prstGeom prst="rect">
            <a:avLst/>
          </a:prstGeom>
        </p:spPr>
      </p:pic>
    </p:spTree>
  </p:cSld>
  <p:clrMapOvr>
    <a:masterClrMapping/>
  </p:clrMapOvr>
  <p:transition spd="slow">
    <p:cut/>
  </p:transition>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7" name="Shape 737"/>
        <p:cNvGrpSpPr/>
        <p:nvPr/>
      </p:nvGrpSpPr>
      <p:grpSpPr>
        <a:xfrm>
          <a:off y="0" x="0"/>
          <a:ext cy="0" cx="0"/>
          <a:chOff y="0" x="0"/>
          <a:chExt cy="0" cx="0"/>
        </a:xfrm>
      </p:grpSpPr>
      <p:sp>
        <p:nvSpPr>
          <p:cNvPr id="738" name="Shape 738"/>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739" name="Shape 739"/>
          <p:cNvPicPr preferRelativeResize="0"/>
          <p:nvPr/>
        </p:nvPicPr>
        <p:blipFill>
          <a:blip r:embed="rId3"/>
          <a:stretch>
            <a:fillRect/>
          </a:stretch>
        </p:blipFill>
        <p:spPr>
          <a:xfrm>
            <a:off y="1238250" x="2243137"/>
            <a:ext cy="2667000" cx="4657725"/>
          </a:xfrm>
          <a:prstGeom prst="rect">
            <a:avLst/>
          </a:prstGeom>
        </p:spPr>
      </p:pic>
    </p:spTree>
  </p:cSld>
  <p:clrMapOvr>
    <a:masterClrMapping/>
  </p:clrMapOvr>
  <p:transition spd="slow">
    <p:cut/>
  </p:transition>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3" name="Shape 743"/>
        <p:cNvGrpSpPr/>
        <p:nvPr/>
      </p:nvGrpSpPr>
      <p:grpSpPr>
        <a:xfrm>
          <a:off y="0" x="0"/>
          <a:ext cy="0" cx="0"/>
          <a:chOff y="0" x="0"/>
          <a:chExt cy="0" cx="0"/>
        </a:xfrm>
      </p:grpSpPr>
      <p:sp>
        <p:nvSpPr>
          <p:cNvPr id="744" name="Shape 744"/>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745" name="Shape 745"/>
          <p:cNvPicPr preferRelativeResize="0"/>
          <p:nvPr/>
        </p:nvPicPr>
        <p:blipFill>
          <a:blip r:embed="rId3"/>
          <a:stretch>
            <a:fillRect/>
          </a:stretch>
        </p:blipFill>
        <p:spPr>
          <a:xfrm>
            <a:off y="752475" x="1362075"/>
            <a:ext cy="3638550" cx="6419850"/>
          </a:xfrm>
          <a:prstGeom prst="rect">
            <a:avLst/>
          </a:prstGeom>
        </p:spPr>
      </p:pic>
    </p:spTree>
  </p:cSld>
  <p:clrMapOvr>
    <a:masterClrMapping/>
  </p:clrMapOvr>
  <p:transition spd="slow">
    <p:cut/>
  </p:transition>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9" name="Shape 749"/>
        <p:cNvGrpSpPr/>
        <p:nvPr/>
      </p:nvGrpSpPr>
      <p:grpSpPr>
        <a:xfrm>
          <a:off y="0" x="0"/>
          <a:ext cy="0" cx="0"/>
          <a:chOff y="0" x="0"/>
          <a:chExt cy="0" cx="0"/>
        </a:xfrm>
      </p:grpSpPr>
      <p:sp>
        <p:nvSpPr>
          <p:cNvPr id="750" name="Shape 750"/>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751" name="Shape 751"/>
          <p:cNvPicPr preferRelativeResize="0"/>
          <p:nvPr/>
        </p:nvPicPr>
        <p:blipFill>
          <a:blip r:embed="rId3"/>
          <a:stretch>
            <a:fillRect/>
          </a:stretch>
        </p:blipFill>
        <p:spPr>
          <a:xfrm>
            <a:off y="336962" x="457200"/>
            <a:ext cy="2905125" cx="3219450"/>
          </a:xfrm>
          <a:prstGeom prst="rect">
            <a:avLst/>
          </a:prstGeom>
        </p:spPr>
      </p:pic>
      <p:pic>
        <p:nvPicPr>
          <p:cNvPr id="752" name="Shape 752"/>
          <p:cNvPicPr preferRelativeResize="0"/>
          <p:nvPr/>
        </p:nvPicPr>
        <p:blipFill>
          <a:blip r:embed="rId4"/>
          <a:stretch>
            <a:fillRect/>
          </a:stretch>
        </p:blipFill>
        <p:spPr>
          <a:xfrm>
            <a:off y="669125" x="6121025"/>
            <a:ext cy="4191000" cx="2419350"/>
          </a:xfrm>
          <a:prstGeom prst="rect">
            <a:avLst/>
          </a:prstGeom>
        </p:spPr>
      </p:pic>
      <p:pic>
        <p:nvPicPr>
          <p:cNvPr id="753" name="Shape 753"/>
          <p:cNvPicPr preferRelativeResize="0"/>
          <p:nvPr/>
        </p:nvPicPr>
        <p:blipFill>
          <a:blip r:embed="rId5"/>
          <a:stretch>
            <a:fillRect/>
          </a:stretch>
        </p:blipFill>
        <p:spPr>
          <a:xfrm>
            <a:off y="3757587" x="2327650"/>
            <a:ext cy="866775" cx="3381375"/>
          </a:xfrm>
          <a:prstGeom prst="rect">
            <a:avLst/>
          </a:prstGeom>
        </p:spPr>
      </p:pic>
    </p:spTree>
  </p:cSld>
  <p:clrMapOvr>
    <a:masterClrMapping/>
  </p:clrMapOvr>
  <p:transition spd="slow">
    <p:cut/>
  </p:transition>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7" name="Shape 757"/>
        <p:cNvGrpSpPr/>
        <p:nvPr/>
      </p:nvGrpSpPr>
      <p:grpSpPr>
        <a:xfrm>
          <a:off y="0" x="0"/>
          <a:ext cy="0" cx="0"/>
          <a:chOff y="0" x="0"/>
          <a:chExt cy="0" cx="0"/>
        </a:xfrm>
      </p:grpSpPr>
      <p:sp>
        <p:nvSpPr>
          <p:cNvPr id="758" name="Shape 758"/>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759" name="Shape 759"/>
          <p:cNvPicPr preferRelativeResize="0"/>
          <p:nvPr/>
        </p:nvPicPr>
        <p:blipFill>
          <a:blip r:embed="rId3"/>
          <a:stretch>
            <a:fillRect/>
          </a:stretch>
        </p:blipFill>
        <p:spPr>
          <a:xfrm>
            <a:off y="323850" x="602450"/>
            <a:ext cy="819150" cx="3771900"/>
          </a:xfrm>
          <a:prstGeom prst="rect">
            <a:avLst/>
          </a:prstGeom>
        </p:spPr>
      </p:pic>
      <p:pic>
        <p:nvPicPr>
          <p:cNvPr id="760" name="Shape 760"/>
          <p:cNvPicPr preferRelativeResize="0"/>
          <p:nvPr/>
        </p:nvPicPr>
        <p:blipFill>
          <a:blip r:embed="rId4"/>
          <a:stretch>
            <a:fillRect/>
          </a:stretch>
        </p:blipFill>
        <p:spPr>
          <a:xfrm>
            <a:off y="1427575" x="4910150"/>
            <a:ext cy="2676525" cx="2371725"/>
          </a:xfrm>
          <a:prstGeom prst="rect">
            <a:avLst/>
          </a:prstGeom>
        </p:spPr>
      </p:pic>
    </p:spTree>
  </p:cSld>
  <p:clrMapOvr>
    <a:masterClrMapping/>
  </p:clrMapOvr>
  <p:transition spd="slow">
    <p:cut/>
  </p:transition>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4" name="Shape 764"/>
        <p:cNvGrpSpPr/>
        <p:nvPr/>
      </p:nvGrpSpPr>
      <p:grpSpPr>
        <a:xfrm>
          <a:off y="0" x="0"/>
          <a:ext cy="0" cx="0"/>
          <a:chOff y="0" x="0"/>
          <a:chExt cy="0" cx="0"/>
        </a:xfrm>
      </p:grpSpPr>
      <p:sp>
        <p:nvSpPr>
          <p:cNvPr id="765" name="Shape 765"/>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766" name="Shape 766"/>
          <p:cNvPicPr preferRelativeResize="0"/>
          <p:nvPr/>
        </p:nvPicPr>
        <p:blipFill>
          <a:blip r:embed="rId3"/>
          <a:stretch>
            <a:fillRect/>
          </a:stretch>
        </p:blipFill>
        <p:spPr>
          <a:xfrm>
            <a:off y="119062" x="2756300"/>
            <a:ext cy="4905375" cx="4514850"/>
          </a:xfrm>
          <a:prstGeom prst="rect">
            <a:avLst/>
          </a:prstGeom>
        </p:spPr>
      </p:pic>
    </p:spTree>
  </p:cSld>
  <p:clrMapOvr>
    <a:masterClrMapping/>
  </p:clrMapOvr>
  <p:transition spd="slow">
    <p:cut/>
  </p:transition>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0" name="Shape 770"/>
        <p:cNvGrpSpPr/>
        <p:nvPr/>
      </p:nvGrpSpPr>
      <p:grpSpPr>
        <a:xfrm>
          <a:off y="0" x="0"/>
          <a:ext cy="0" cx="0"/>
          <a:chOff y="0" x="0"/>
          <a:chExt cy="0" cx="0"/>
        </a:xfrm>
      </p:grpSpPr>
      <p:sp>
        <p:nvSpPr>
          <p:cNvPr id="771" name="Shape 771"/>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772" name="Shape 772"/>
          <p:cNvPicPr preferRelativeResize="0"/>
          <p:nvPr/>
        </p:nvPicPr>
        <p:blipFill>
          <a:blip r:embed="rId3"/>
          <a:stretch>
            <a:fillRect/>
          </a:stretch>
        </p:blipFill>
        <p:spPr>
          <a:xfrm>
            <a:off y="933450" x="823912"/>
            <a:ext cy="3276600" cx="7496175"/>
          </a:xfrm>
          <a:prstGeom prst="rect">
            <a:avLst/>
          </a:prstGeom>
        </p:spPr>
      </p:pic>
    </p:spTree>
  </p:cSld>
  <p:clrMapOvr>
    <a:masterClrMapping/>
  </p:clrMapOvr>
  <p:transition spd="slow">
    <p:cut/>
  </p:transition>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6" name="Shape 776"/>
        <p:cNvGrpSpPr/>
        <p:nvPr/>
      </p:nvGrpSpPr>
      <p:grpSpPr>
        <a:xfrm>
          <a:off y="0" x="0"/>
          <a:ext cy="0" cx="0"/>
          <a:chOff y="0" x="0"/>
          <a:chExt cy="0" cx="0"/>
        </a:xfrm>
      </p:grpSpPr>
      <p:sp>
        <p:nvSpPr>
          <p:cNvPr id="777" name="Shape 777"/>
          <p:cNvSpPr txBox="1"/>
          <p:nvPr>
            <p:ph type="title"/>
          </p:nvPr>
        </p:nvSpPr>
        <p:spPr>
          <a:xfrm>
            <a:off y="3" x="457200"/>
            <a:ext cy="857400" cx="8229600"/>
          </a:xfrm>
          <a:prstGeom prst="rect">
            <a:avLst/>
          </a:prstGeom>
        </p:spPr>
        <p:txBody>
          <a:bodyPr bIns="91425" rIns="91425" lIns="91425" tIns="91425" anchor="b" anchorCtr="0">
            <a:noAutofit/>
          </a:bodyPr>
          <a:lstStyle/>
          <a:p>
            <a:pPr rtl="0" lvl="0">
              <a:buNone/>
            </a:pPr>
            <a:r>
              <a:rPr lang="en-GB"/>
              <a:t>Red, Green, Refactor...</a:t>
            </a:r>
          </a:p>
        </p:txBody>
      </p:sp>
      <p:pic>
        <p:nvPicPr>
          <p:cNvPr id="778" name="Shape 778"/>
          <p:cNvPicPr preferRelativeResize="0"/>
          <p:nvPr/>
        </p:nvPicPr>
        <p:blipFill>
          <a:blip r:embed="rId3"/>
          <a:stretch>
            <a:fillRect/>
          </a:stretch>
        </p:blipFill>
        <p:spPr>
          <a:xfrm>
            <a:off y="962012" x="325037"/>
            <a:ext cy="4181475" cx="2428875"/>
          </a:xfrm>
          <a:prstGeom prst="rect">
            <a:avLst/>
          </a:prstGeom>
        </p:spPr>
      </p:pic>
      <p:pic>
        <p:nvPicPr>
          <p:cNvPr id="779" name="Shape 779"/>
          <p:cNvPicPr preferRelativeResize="0"/>
          <p:nvPr/>
        </p:nvPicPr>
        <p:blipFill>
          <a:blip r:embed="rId4"/>
          <a:stretch>
            <a:fillRect/>
          </a:stretch>
        </p:blipFill>
        <p:spPr>
          <a:xfrm>
            <a:off y="1674025" x="2818225"/>
            <a:ext cy="2409825" cx="6219825"/>
          </a:xfrm>
          <a:prstGeom prst="rect">
            <a:avLst/>
          </a:prstGeom>
        </p:spPr>
      </p:pic>
    </p:spTree>
  </p:cSld>
  <p:clrMapOvr>
    <a:masterClrMapping/>
  </p:clrMapOvr>
  <p:transition spd="slow">
    <p:cut/>
  </p:transition>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3" name="Shape 783"/>
        <p:cNvGrpSpPr/>
        <p:nvPr/>
      </p:nvGrpSpPr>
      <p:grpSpPr>
        <a:xfrm>
          <a:off y="0" x="0"/>
          <a:ext cy="0" cx="0"/>
          <a:chOff y="0" x="0"/>
          <a:chExt cy="0" cx="0"/>
        </a:xfrm>
      </p:grpSpPr>
      <p:sp>
        <p:nvSpPr>
          <p:cNvPr id="784" name="Shape 784"/>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785" name="Shape 785"/>
          <p:cNvPicPr preferRelativeResize="0"/>
          <p:nvPr/>
        </p:nvPicPr>
        <p:blipFill>
          <a:blip r:embed="rId3"/>
          <a:stretch>
            <a:fillRect/>
          </a:stretch>
        </p:blipFill>
        <p:spPr>
          <a:xfrm>
            <a:off y="1883575" x="291700"/>
            <a:ext cy="2705100" cx="2409825"/>
          </a:xfrm>
          <a:prstGeom prst="rect">
            <a:avLst/>
          </a:prstGeom>
        </p:spPr>
      </p:pic>
      <p:pic>
        <p:nvPicPr>
          <p:cNvPr id="786" name="Shape 786"/>
          <p:cNvPicPr preferRelativeResize="0"/>
          <p:nvPr/>
        </p:nvPicPr>
        <p:blipFill>
          <a:blip r:embed="rId4"/>
          <a:stretch>
            <a:fillRect/>
          </a:stretch>
        </p:blipFill>
        <p:spPr>
          <a:xfrm>
            <a:off y="1615675" x="3096850"/>
            <a:ext cy="2190750" cx="5943600"/>
          </a:xfrm>
          <a:prstGeom prst="rect">
            <a:avLst/>
          </a:prstGeom>
        </p:spPr>
      </p:pic>
    </p:spTree>
  </p:cSld>
  <p:clrMapOvr>
    <a:masterClrMapping/>
  </p:clrMapOvr>
  <p:transition spd="slow">
    <p:cut/>
  </p:transition>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0" name="Shape 790"/>
        <p:cNvGrpSpPr/>
        <p:nvPr/>
      </p:nvGrpSpPr>
      <p:grpSpPr>
        <a:xfrm>
          <a:off y="0" x="0"/>
          <a:ext cy="0" cx="0"/>
          <a:chOff y="0" x="0"/>
          <a:chExt cy="0" cx="0"/>
        </a:xfrm>
      </p:grpSpPr>
      <p:sp>
        <p:nvSpPr>
          <p:cNvPr id="791" name="Shape 791"/>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792" name="Shape 792"/>
          <p:cNvPicPr preferRelativeResize="0"/>
          <p:nvPr/>
        </p:nvPicPr>
        <p:blipFill>
          <a:blip r:embed="rId3"/>
          <a:stretch>
            <a:fillRect/>
          </a:stretch>
        </p:blipFill>
        <p:spPr>
          <a:xfrm>
            <a:off y="1481125" x="1116800"/>
            <a:ext cy="2790825" cx="2676525"/>
          </a:xfrm>
          <a:prstGeom prst="rect">
            <a:avLst/>
          </a:prstGeom>
        </p:spPr>
      </p:pic>
      <p:pic>
        <p:nvPicPr>
          <p:cNvPr id="793" name="Shape 793"/>
          <p:cNvPicPr preferRelativeResize="0"/>
          <p:nvPr/>
        </p:nvPicPr>
        <p:blipFill>
          <a:blip r:embed="rId4"/>
          <a:stretch>
            <a:fillRect/>
          </a:stretch>
        </p:blipFill>
        <p:spPr>
          <a:xfrm>
            <a:off y="1404925" x="5049425"/>
            <a:ext cy="2943225" cx="2714625"/>
          </a:xfrm>
          <a:prstGeom prst="rect">
            <a:avLst/>
          </a:prstGeom>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y="0" x="0"/>
          <a:ext cy="0" cx="0"/>
          <a:chOff y="0" x="0"/>
          <a:chExt cy="0" cx="0"/>
        </a:xfrm>
      </p:grpSpPr>
      <p:sp>
        <p:nvSpPr>
          <p:cNvPr id="136" name="Shape 13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PARSE, TRY_PARSE &amp; TRY_CONVERT</a:t>
            </a:r>
          </a:p>
        </p:txBody>
      </p:sp>
      <p:sp>
        <p:nvSpPr>
          <p:cNvPr id="137" name="Shape 13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buClr>
                <a:schemeClr val="lt1"/>
              </a:buClr>
              <a:buSzPct val="166666"/>
              <a:buFont typeface="Arial"/>
              <a:buChar char="•"/>
            </a:pPr>
            <a:r>
              <a:rPr sz="2400" lang="en-GB"/>
              <a:t>PARSE - Parse a string to number or datetime</a:t>
            </a:r>
          </a:p>
          <a:p>
            <a:pPr rtl="0" lvl="1" indent="-381000" marL="914400">
              <a:buClr>
                <a:schemeClr val="lt1"/>
              </a:buClr>
              <a:buSzPct val="80000"/>
              <a:buFont typeface="Courier New"/>
              <a:buChar char="o"/>
            </a:pPr>
            <a:r>
              <a:rPr lang="en-GB"/>
              <a:t>When cannot parse, returns error</a:t>
            </a:r>
          </a:p>
          <a:p>
            <a:pPr rtl="0" lvl="1" indent="-381000" marL="914400">
              <a:buClr>
                <a:schemeClr val="lt1"/>
              </a:buClr>
              <a:buSzPct val="80000"/>
              <a:buFont typeface="Courier New"/>
              <a:buChar char="o"/>
            </a:pPr>
            <a:r>
              <a:rPr lang="en-GB"/>
              <a:t>Uses .Net CLR</a:t>
            </a:r>
          </a:p>
          <a:p>
            <a:pPr rtl="0" lvl="0" indent="-419100" marL="457200">
              <a:buClr>
                <a:schemeClr val="lt1"/>
              </a:buClr>
              <a:buSzPct val="166666"/>
              <a:buFont typeface="Arial"/>
              <a:buChar char="•"/>
            </a:pPr>
            <a:r>
              <a:rPr lang="en-GB"/>
              <a:t>TRY_PARSE - Similar to  Parse.  On error returns NULL instead.</a:t>
            </a:r>
          </a:p>
          <a:p>
            <a:pPr rtl="0" lvl="1" indent="-381000" marL="914400">
              <a:buClr>
                <a:schemeClr val="lt1"/>
              </a:buClr>
              <a:buSzPct val="80000"/>
              <a:buFont typeface="Courier New"/>
              <a:buChar char="o"/>
            </a:pPr>
            <a:r>
              <a:rPr lang="en-GB"/>
              <a:t>Still Uses the .Net CLR</a:t>
            </a:r>
          </a:p>
          <a:p>
            <a:pPr rtl="0" lvl="0" indent="-419100" marL="457200">
              <a:buClr>
                <a:schemeClr val="lt1"/>
              </a:buClr>
              <a:buSzPct val="166666"/>
              <a:buFont typeface="Arial"/>
              <a:buChar char="•"/>
            </a:pPr>
            <a:r>
              <a:rPr lang="en-GB"/>
              <a:t>CONVERT - Cast a value to a specified data type.</a:t>
            </a:r>
          </a:p>
        </p:txBody>
      </p:sp>
    </p:spTree>
  </p:cSld>
  <p:clrMapOvr>
    <a:masterClrMapping/>
  </p:clrMapOvr>
  <p:transition spd="slow">
    <p:cut/>
  </p:transition>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7" name="Shape 797"/>
        <p:cNvGrpSpPr/>
        <p:nvPr/>
      </p:nvGrpSpPr>
      <p:grpSpPr>
        <a:xfrm>
          <a:off y="0" x="0"/>
          <a:ext cy="0" cx="0"/>
          <a:chOff y="0" x="0"/>
          <a:chExt cy="0" cx="0"/>
        </a:xfrm>
      </p:grpSpPr>
      <p:sp>
        <p:nvSpPr>
          <p:cNvPr id="798" name="Shape 798"/>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799" name="Shape 799"/>
          <p:cNvPicPr preferRelativeResize="0"/>
          <p:nvPr/>
        </p:nvPicPr>
        <p:blipFill>
          <a:blip r:embed="rId3"/>
          <a:stretch>
            <a:fillRect/>
          </a:stretch>
        </p:blipFill>
        <p:spPr>
          <a:xfrm>
            <a:off y="1078712" x="2686050"/>
            <a:ext cy="3448050" cx="6457950"/>
          </a:xfrm>
          <a:prstGeom prst="rect">
            <a:avLst/>
          </a:prstGeom>
        </p:spPr>
      </p:pic>
    </p:spTree>
  </p:cSld>
  <p:clrMapOvr>
    <a:masterClrMapping/>
  </p:clrMapOvr>
  <p:transition spd="slow">
    <p:cut/>
  </p:transition>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3" name="Shape 803"/>
        <p:cNvGrpSpPr/>
        <p:nvPr/>
      </p:nvGrpSpPr>
      <p:grpSpPr>
        <a:xfrm>
          <a:off y="0" x="0"/>
          <a:ext cy="0" cx="0"/>
          <a:chOff y="0" x="0"/>
          <a:chExt cy="0" cx="0"/>
        </a:xfrm>
      </p:grpSpPr>
      <p:sp>
        <p:nvSpPr>
          <p:cNvPr id="804" name="Shape 804"/>
          <p:cNvSpPr txBox="1"/>
          <p:nvPr>
            <p:ph type="title"/>
          </p:nvPr>
        </p:nvSpPr>
        <p:spPr>
          <a:xfrm>
            <a:off y="205978" x="457200"/>
            <a:ext cy="857400" cx="8229600"/>
          </a:xfrm>
          <a:prstGeom prst="rect">
            <a:avLst/>
          </a:prstGeom>
        </p:spPr>
        <p:txBody>
          <a:bodyPr bIns="91425" rIns="91425" lIns="91425" tIns="91425" anchor="b" anchorCtr="0">
            <a:noAutofit/>
          </a:bodyPr>
          <a:lstStyle/>
          <a:p/>
        </p:txBody>
      </p:sp>
    </p:spTree>
  </p:cSld>
  <p:clrMapOvr>
    <a:masterClrMapping/>
  </p:clrMapOvr>
  <p:transition spd="slow">
    <p:cut/>
  </p:transition>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8" name="Shape 808"/>
        <p:cNvGrpSpPr/>
        <p:nvPr/>
      </p:nvGrpSpPr>
      <p:grpSpPr>
        <a:xfrm>
          <a:off y="0" x="0"/>
          <a:ext cy="0" cx="0"/>
          <a:chOff y="0" x="0"/>
          <a:chExt cy="0" cx="0"/>
        </a:xfrm>
      </p:grpSpPr>
      <p:sp>
        <p:nvSpPr>
          <p:cNvPr id="809" name="Shape 80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GB"/>
              <a:t>Automating and debugging builds</a:t>
            </a:r>
          </a:p>
        </p:txBody>
      </p:sp>
      <p:sp>
        <p:nvSpPr>
          <p:cNvPr id="810" name="Shape 81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buClr>
                <a:schemeClr val="lt1"/>
              </a:buClr>
              <a:buSzPct val="166666"/>
              <a:buFont typeface="Arial"/>
              <a:buChar char="•"/>
            </a:pPr>
            <a:r>
              <a:rPr sz="1800" lang="en-GB"/>
              <a:t>Run, monitor, and manage builds by using an enhanced interface.</a:t>
            </a:r>
          </a:p>
          <a:p>
            <a:pPr rtl="0" lvl="0" indent="-342900" marL="457200">
              <a:buClr>
                <a:schemeClr val="lt1"/>
              </a:buClr>
              <a:buSzPct val="166666"/>
              <a:buFont typeface="Arial"/>
              <a:buChar char="•"/>
            </a:pPr>
            <a:r>
              <a:rPr sz="1800" lang="en-GB"/>
              <a:t>Run automated builds from Team Foundation Service.</a:t>
            </a:r>
          </a:p>
          <a:p>
            <a:pPr rtl="0" lvl="0" indent="-342900" marL="457200">
              <a:buClr>
                <a:schemeClr val="lt1"/>
              </a:buClr>
              <a:buSzPct val="166666"/>
              <a:buFont typeface="Arial"/>
              <a:buChar char="•"/>
            </a:pPr>
            <a:r>
              <a:rPr sz="1800" lang="en-GB"/>
              <a:t>Define gated check-in build processes that support multiple check-ins.</a:t>
            </a:r>
          </a:p>
          <a:p>
            <a:pPr rtl="0" lvl="0" indent="-342900" marL="457200">
              <a:buClr>
                <a:schemeClr val="lt1"/>
              </a:buClr>
              <a:buSzPct val="166666"/>
              <a:buFont typeface="Arial"/>
              <a:buChar char="•"/>
            </a:pPr>
            <a:r>
              <a:rPr sz="1800" lang="en-GB"/>
              <a:t>Run native and third-party framework unit tests in your build process.</a:t>
            </a:r>
          </a:p>
          <a:p>
            <a:pPr rtl="0" lvl="0" indent="-342900" marL="457200">
              <a:buClr>
                <a:schemeClr val="lt1"/>
              </a:buClr>
              <a:buSzPct val="166666"/>
              <a:buFont typeface="Arial"/>
              <a:buChar char="•"/>
            </a:pPr>
            <a:r>
              <a:rPr sz="1800" lang="en-GB"/>
              <a:t>Debug your build process more easily.</a:t>
            </a:r>
          </a:p>
        </p:txBody>
      </p:sp>
    </p:spTree>
  </p:cSld>
  <p:clrMapOvr>
    <a:masterClrMapping/>
  </p:clrMapOvr>
  <p:transition spd="slow">
    <p:cut/>
  </p:transition>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4" name="Shape 814"/>
        <p:cNvGrpSpPr/>
        <p:nvPr/>
      </p:nvGrpSpPr>
      <p:grpSpPr>
        <a:xfrm>
          <a:off y="0" x="0"/>
          <a:ext cy="0" cx="0"/>
          <a:chOff y="0" x="0"/>
          <a:chExt cy="0" cx="0"/>
        </a:xfrm>
      </p:grpSpPr>
      <p:sp>
        <p:nvSpPr>
          <p:cNvPr id="815" name="Shape 815"/>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816" name="Shape 816"/>
          <p:cNvPicPr preferRelativeResize="0"/>
          <p:nvPr/>
        </p:nvPicPr>
        <p:blipFill>
          <a:blip r:embed="rId3"/>
          <a:stretch>
            <a:fillRect/>
          </a:stretch>
        </p:blipFill>
        <p:spPr>
          <a:xfrm>
            <a:off y="147637" x="1795462"/>
            <a:ext cy="4848225" cx="5553075"/>
          </a:xfrm>
          <a:prstGeom prst="rect">
            <a:avLst/>
          </a:prstGeom>
        </p:spPr>
      </p:pic>
    </p:spTree>
  </p:cSld>
  <p:clrMapOvr>
    <a:masterClrMapping/>
  </p:clrMapOvr>
  <p:transition spd="slow">
    <p:cut/>
  </p:transition>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0" name="Shape 820"/>
        <p:cNvGrpSpPr/>
        <p:nvPr/>
      </p:nvGrpSpPr>
      <p:grpSpPr>
        <a:xfrm>
          <a:off y="0" x="0"/>
          <a:ext cy="0" cx="0"/>
          <a:chOff y="0" x="0"/>
          <a:chExt cy="0" cx="0"/>
        </a:xfrm>
      </p:grpSpPr>
      <p:sp>
        <p:nvSpPr>
          <p:cNvPr id="821" name="Shape 821"/>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822" name="Shape 822"/>
          <p:cNvPicPr preferRelativeResize="0"/>
          <p:nvPr/>
        </p:nvPicPr>
        <p:blipFill>
          <a:blip r:embed="rId3"/>
          <a:stretch>
            <a:fillRect/>
          </a:stretch>
        </p:blipFill>
        <p:spPr>
          <a:xfrm>
            <a:off y="261937" x="1319212"/>
            <a:ext cy="4619625" cx="6505575"/>
          </a:xfrm>
          <a:prstGeom prst="rect">
            <a:avLst/>
          </a:prstGeom>
        </p:spPr>
      </p:pic>
    </p:spTree>
  </p:cSld>
  <p:clrMapOvr>
    <a:masterClrMapping/>
  </p:clrMapOvr>
  <p:transition spd="slow">
    <p:cut/>
  </p:transition>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6" name="Shape 826"/>
        <p:cNvGrpSpPr/>
        <p:nvPr/>
      </p:nvGrpSpPr>
      <p:grpSpPr>
        <a:xfrm>
          <a:off y="0" x="0"/>
          <a:ext cy="0" cx="0"/>
          <a:chOff y="0" x="0"/>
          <a:chExt cy="0" cx="0"/>
        </a:xfrm>
      </p:grpSpPr>
      <p:sp>
        <p:nvSpPr>
          <p:cNvPr id="827" name="Shape 827"/>
          <p:cNvSpPr txBox="1"/>
          <p:nvPr>
            <p:ph type="title"/>
          </p:nvPr>
        </p:nvSpPr>
        <p:spPr>
          <a:xfrm>
            <a:off y="205978" x="457200"/>
            <a:ext cy="857400" cx="8229600"/>
          </a:xfrm>
          <a:prstGeom prst="rect">
            <a:avLst/>
          </a:prstGeom>
        </p:spPr>
        <p:txBody>
          <a:bodyPr bIns="91425" rIns="91425" lIns="91425" tIns="91425" anchor="b" anchorCtr="0">
            <a:noAutofit/>
          </a:bodyPr>
          <a:lstStyle/>
          <a:p/>
        </p:txBody>
      </p:sp>
    </p:spTree>
  </p:cSld>
  <p:clrMapOvr>
    <a:masterClrMapping/>
  </p:clrMapOvr>
  <p:transition spd="slow">
    <p:cut/>
  </p:transition>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1" name="Shape 831"/>
        <p:cNvGrpSpPr/>
        <p:nvPr/>
      </p:nvGrpSpPr>
      <p:grpSpPr>
        <a:xfrm>
          <a:off y="0" x="0"/>
          <a:ext cy="0" cx="0"/>
          <a:chOff y="0" x="0"/>
          <a:chExt cy="0" cx="0"/>
        </a:xfrm>
      </p:grpSpPr>
      <p:sp>
        <p:nvSpPr>
          <p:cNvPr id="832" name="Shape 83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GB"/>
              <a:t>Improving Quality with Visual Studio Diagnostic Tools</a:t>
            </a:r>
          </a:p>
        </p:txBody>
      </p:sp>
      <p:sp>
        <p:nvSpPr>
          <p:cNvPr id="833" name="Shape 83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buClr>
                <a:schemeClr val="lt1"/>
              </a:buClr>
              <a:buSzPct val="166666"/>
              <a:buFont typeface="Arial"/>
              <a:buChar char="•"/>
            </a:pPr>
            <a:r>
              <a:rPr sz="1800" lang="en-GB"/>
              <a:t>Debug Your App by Recording Code Execution with IntelliTrace</a:t>
            </a:r>
          </a:p>
          <a:p>
            <a:pPr rtl="0" lvl="0" indent="-342900" marL="457200">
              <a:buClr>
                <a:schemeClr val="lt1"/>
              </a:buClr>
              <a:buSzPct val="166666"/>
              <a:buFont typeface="Arial"/>
              <a:buChar char="•"/>
            </a:pPr>
            <a:r>
              <a:rPr sz="1800" lang="en-GB"/>
              <a:t>Verifying Code by Using Unit Tests</a:t>
            </a:r>
          </a:p>
          <a:p>
            <a:pPr rtl="0" lvl="0" indent="-342900" marL="457200">
              <a:buClr>
                <a:schemeClr val="lt1"/>
              </a:buClr>
              <a:buSzPct val="166666"/>
              <a:buFont typeface="Arial"/>
              <a:buChar char="•"/>
            </a:pPr>
            <a:r>
              <a:rPr sz="1800" lang="en-GB"/>
              <a:t>Analyzing Application Quality by Using Code Analysis Tools</a:t>
            </a:r>
          </a:p>
          <a:p>
            <a:pPr rtl="0" lvl="0" indent="-342900" marL="457200">
              <a:buClr>
                <a:schemeClr val="lt1"/>
              </a:buClr>
              <a:buSzPct val="166666"/>
              <a:buFont typeface="Arial"/>
              <a:buChar char="•"/>
            </a:pPr>
            <a:r>
              <a:rPr sz="1800" lang="en-GB"/>
              <a:t>Analyzing Application Performance by Using Profiling Tools</a:t>
            </a:r>
          </a:p>
          <a:p>
            <a:pPr rtl="0" lvl="0" indent="-342900" marL="457200">
              <a:buClr>
                <a:schemeClr val="lt1"/>
              </a:buClr>
              <a:buSzPct val="166666"/>
              <a:buFont typeface="Arial"/>
              <a:buChar char="•"/>
            </a:pPr>
            <a:r>
              <a:rPr sz="1800" lang="en-GB"/>
              <a:t>Concurrency Visualizer</a:t>
            </a:r>
          </a:p>
          <a:p>
            <a:pPr rtl="0" lvl="0" indent="-342900" marL="457200">
              <a:buClr>
                <a:schemeClr val="lt1"/>
              </a:buClr>
              <a:buSzPct val="166666"/>
              <a:buFont typeface="Arial"/>
              <a:buChar char="•"/>
            </a:pPr>
            <a:r>
              <a:rPr sz="1800" lang="en-GB"/>
              <a:t>Measuring Complexity and Maintainability of Managed Code</a:t>
            </a:r>
          </a:p>
          <a:p>
            <a:pPr rtl="0" lvl="0" indent="-342900" marL="457200">
              <a:buClr>
                <a:schemeClr val="lt1"/>
              </a:buClr>
              <a:buSzPct val="166666"/>
              <a:buFont typeface="Arial"/>
              <a:buChar char="•"/>
            </a:pPr>
            <a:r>
              <a:rPr sz="1800" lang="en-GB"/>
              <a:t>Finding Duplicate Code by using Code Clone Detection</a:t>
            </a:r>
          </a:p>
          <a:p>
            <a:pPr rtl="0" lvl="0" indent="-342900" marL="457200">
              <a:buClr>
                <a:schemeClr val="lt1"/>
              </a:buClr>
              <a:buSzPct val="166666"/>
              <a:buFont typeface="Arial"/>
              <a:buChar char="•"/>
            </a:pPr>
            <a:r>
              <a:rPr sz="1800" lang="en-GB"/>
              <a:t>PreEmptive Analytics for Team Foundation Server</a:t>
            </a:r>
          </a:p>
          <a:p>
            <a:pPr rtl="0" lvl="0" indent="-342900" marL="457200">
              <a:buClr>
                <a:schemeClr val="lt1"/>
              </a:buClr>
              <a:buSzPct val="166666"/>
              <a:buFont typeface="Arial"/>
              <a:buChar char="•"/>
            </a:pPr>
            <a:r>
              <a:rPr sz="1800" lang="en-GB"/>
              <a:t>PreEmptive Dotfuscator and Analytics CE</a:t>
            </a:r>
          </a:p>
          <a:p>
            <a:pPr rtl="0" lvl="0" indent="-342900" marL="457200">
              <a:buClr>
                <a:schemeClr val="lt1"/>
              </a:buClr>
              <a:buSzPct val="166666"/>
              <a:buFont typeface="Arial"/>
              <a:buChar char="•"/>
            </a:pPr>
            <a:r>
              <a:rPr sz="1800" lang="en-GB"/>
              <a:t>Profile Guided Optimization in the Performance and Diagnostics Hub</a:t>
            </a:r>
          </a:p>
        </p:txBody>
      </p:sp>
    </p:spTree>
  </p:cSld>
  <p:clrMapOvr>
    <a:masterClrMapping/>
  </p:clrMapOvr>
  <p:transition spd="slow">
    <p:cut/>
  </p:transition>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7" name="Shape 837"/>
        <p:cNvGrpSpPr/>
        <p:nvPr/>
      </p:nvGrpSpPr>
      <p:grpSpPr>
        <a:xfrm>
          <a:off y="0" x="0"/>
          <a:ext cy="0" cx="0"/>
          <a:chOff y="0" x="0"/>
          <a:chExt cy="0" cx="0"/>
        </a:xfrm>
      </p:grpSpPr>
      <p:sp>
        <p:nvSpPr>
          <p:cNvPr id="838" name="Shape 83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3000" lang="en-GB"/>
              <a:t>Deploying Applications and Components</a:t>
            </a:r>
          </a:p>
        </p:txBody>
      </p:sp>
      <p:sp>
        <p:nvSpPr>
          <p:cNvPr id="839" name="Shape 839"/>
          <p:cNvSpPr txBox="1"/>
          <p:nvPr>
            <p:ph idx="1" type="body"/>
          </p:nvPr>
        </p:nvSpPr>
        <p:spPr>
          <a:xfrm>
            <a:off y="1063375" x="457200"/>
            <a:ext cy="3862500" cx="8229600"/>
          </a:xfrm>
          <a:prstGeom prst="rect">
            <a:avLst/>
          </a:prstGeom>
        </p:spPr>
        <p:txBody>
          <a:bodyPr bIns="91425" rIns="91425" lIns="91425" tIns="91425" anchor="t" anchorCtr="0">
            <a:noAutofit/>
          </a:bodyPr>
          <a:lstStyle/>
          <a:p>
            <a:pPr rtl="0" lvl="0" indent="-342900" marL="457200">
              <a:buClr>
                <a:schemeClr val="lt1"/>
              </a:buClr>
              <a:buSzPct val="166666"/>
              <a:buFont typeface="Arial"/>
              <a:buChar char="•"/>
            </a:pPr>
            <a:r>
              <a:rPr sz="1800" lang="en-GB"/>
              <a:t>Publish to the cloud</a:t>
            </a:r>
          </a:p>
          <a:p>
            <a:pPr rtl="0" lvl="0" indent="-342900" marL="457200">
              <a:buClr>
                <a:schemeClr val="lt1"/>
              </a:buClr>
              <a:buSzPct val="166666"/>
              <a:buFont typeface="Arial"/>
              <a:buChar char="•"/>
            </a:pPr>
            <a:r>
              <a:rPr sz="1800" lang="en-GB"/>
              <a:t>Publish a Windows Store app</a:t>
            </a:r>
          </a:p>
          <a:p>
            <a:pPr rtl="0" lvl="0" indent="-342900" marL="457200">
              <a:buClr>
                <a:schemeClr val="lt1"/>
              </a:buClr>
              <a:buSzPct val="166666"/>
              <a:buFont typeface="Arial"/>
              <a:buChar char="•"/>
            </a:pPr>
            <a:r>
              <a:rPr sz="1800" lang="en-GB"/>
              <a:t>Publish a Windows Phone app</a:t>
            </a:r>
          </a:p>
          <a:p>
            <a:pPr rtl="0" lvl="0" indent="-342900" marL="457200">
              <a:buClr>
                <a:schemeClr val="lt1"/>
              </a:buClr>
              <a:buSzPct val="166666"/>
              <a:buFont typeface="Arial"/>
              <a:buChar char="•"/>
            </a:pPr>
            <a:r>
              <a:rPr sz="1800" lang="en-GB"/>
              <a:t>Deploy a LightSwitch application or service</a:t>
            </a:r>
          </a:p>
          <a:p>
            <a:pPr rtl="0" lvl="0" indent="-342900" marL="457200">
              <a:buClr>
                <a:schemeClr val="lt1"/>
              </a:buClr>
              <a:buSzPct val="166666"/>
              <a:buFont typeface="Arial"/>
              <a:buChar char="•"/>
            </a:pPr>
            <a:r>
              <a:rPr sz="1800" lang="en-GB"/>
              <a:t>Publish an app for SharePoint</a:t>
            </a:r>
          </a:p>
          <a:p>
            <a:pPr rtl="0" lvl="0" indent="-342900" marL="457200">
              <a:buClr>
                <a:schemeClr val="lt1"/>
              </a:buClr>
              <a:buSzPct val="166666"/>
              <a:buFont typeface="Arial"/>
              <a:buChar char="•"/>
            </a:pPr>
            <a:r>
              <a:rPr sz="1800" lang="en-GB"/>
              <a:t>Publish an app for Office</a:t>
            </a:r>
          </a:p>
          <a:p>
            <a:pPr rtl="0" lvl="0" indent="-342900" marL="457200">
              <a:buClr>
                <a:schemeClr val="lt1"/>
              </a:buClr>
              <a:buSzPct val="166666"/>
              <a:buFont typeface="Arial"/>
              <a:buChar char="•"/>
            </a:pPr>
            <a:r>
              <a:rPr sz="1800" lang="en-GB"/>
              <a:t>Deploy a WCF service</a:t>
            </a:r>
          </a:p>
          <a:p>
            <a:pPr rtl="0" lvl="0" indent="-342900" marL="457200">
              <a:buClr>
                <a:schemeClr val="lt1"/>
              </a:buClr>
              <a:buSzPct val="166666"/>
              <a:buFont typeface="Arial"/>
              <a:buChar char="•"/>
            </a:pPr>
            <a:r>
              <a:rPr sz="1800" lang="en-GB"/>
              <a:t>Deploy an OData service</a:t>
            </a:r>
          </a:p>
          <a:p>
            <a:pPr rtl="0" lvl="0" indent="-342900" marL="457200">
              <a:buClr>
                <a:schemeClr val="lt1"/>
              </a:buClr>
              <a:buSzPct val="166666"/>
              <a:buFont typeface="Arial"/>
              <a:buChar char="•"/>
            </a:pPr>
            <a:r>
              <a:rPr sz="1800" lang="en-GB"/>
              <a:t>Deploy a desktop application</a:t>
            </a:r>
          </a:p>
          <a:p>
            <a:pPr rtl="0" lvl="0" indent="-342900" marL="457200">
              <a:buClr>
                <a:schemeClr val="lt1"/>
              </a:buClr>
              <a:buSzPct val="166666"/>
              <a:buFont typeface="Arial"/>
              <a:buChar char="•"/>
            </a:pPr>
            <a:r>
              <a:rPr sz="1800" lang="en-GB"/>
              <a:t>Create a setup program</a:t>
            </a:r>
          </a:p>
          <a:p>
            <a:pPr rtl="0" lvl="0" indent="-342900" marL="457200">
              <a:buClr>
                <a:schemeClr val="lt1"/>
              </a:buClr>
              <a:buSzPct val="166666"/>
              <a:buFont typeface="Arial"/>
              <a:buChar char="•"/>
            </a:pPr>
            <a:r>
              <a:rPr sz="1800" lang="en-GB"/>
              <a:t>Deploy a Visual C++ application</a:t>
            </a:r>
          </a:p>
          <a:p>
            <a:pPr rtl="0" lvl="0" indent="-342900" marL="457200">
              <a:buClr>
                <a:schemeClr val="lt1"/>
              </a:buClr>
              <a:buSzPct val="166666"/>
              <a:buFont typeface="Arial"/>
              <a:buChar char="•"/>
            </a:pPr>
            <a:r>
              <a:rPr sz="1800" lang="en-GB"/>
              <a:t>Deploy an application for testing</a:t>
            </a:r>
          </a:p>
          <a:p>
            <a:pPr rtl="0" lvl="0" indent="-342900" marL="457200">
              <a:buClr>
                <a:schemeClr val="lt1"/>
              </a:buClr>
              <a:buSzPct val="166666"/>
              <a:buFont typeface="Arial"/>
              <a:buChar char="•"/>
            </a:pPr>
            <a:r>
              <a:rPr sz="1800" lang="en-GB"/>
              <a:t>Install prerequisites - Bootstrapper</a:t>
            </a:r>
          </a:p>
        </p:txBody>
      </p:sp>
    </p:spTree>
  </p:cSld>
  <p:clrMapOvr>
    <a:masterClrMapping/>
  </p:clrMapOvr>
  <p:transition spd="slow">
    <p:cut/>
  </p:transition>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3" name="Shape 843"/>
        <p:cNvGrpSpPr/>
        <p:nvPr/>
      </p:nvGrpSpPr>
      <p:grpSpPr>
        <a:xfrm>
          <a:off y="0" x="0"/>
          <a:ext cy="0" cx="0"/>
          <a:chOff y="0" x="0"/>
          <a:chExt cy="0" cx="0"/>
        </a:xfrm>
      </p:grpSpPr>
      <p:sp>
        <p:nvSpPr>
          <p:cNvPr id="844" name="Shape 844"/>
          <p:cNvSpPr txBox="1"/>
          <p:nvPr>
            <p:ph type="title"/>
          </p:nvPr>
        </p:nvSpPr>
        <p:spPr>
          <a:xfrm>
            <a:off y="205978" x="457200"/>
            <a:ext cy="857400" cx="8229600"/>
          </a:xfrm>
          <a:prstGeom prst="rect">
            <a:avLst/>
          </a:prstGeom>
        </p:spPr>
        <p:txBody>
          <a:bodyPr bIns="91425" rIns="91425" lIns="91425" tIns="91425" anchor="b" anchorCtr="0">
            <a:noAutofit/>
          </a:bodyPr>
          <a:lstStyle/>
          <a:p/>
        </p:txBody>
      </p:sp>
    </p:spTree>
  </p:cSld>
  <p:clrMapOvr>
    <a:masterClrMapping/>
  </p:clrMapOvr>
  <p:transition spd="slow">
    <p:cut/>
  </p:transition>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8" name="Shape 848"/>
        <p:cNvGrpSpPr/>
        <p:nvPr/>
      </p:nvGrpSpPr>
      <p:grpSpPr>
        <a:xfrm>
          <a:off y="0" x="0"/>
          <a:ext cy="0" cx="0"/>
          <a:chOff y="0" x="0"/>
          <a:chExt cy="0" cx="0"/>
        </a:xfrm>
      </p:grpSpPr>
      <p:sp>
        <p:nvSpPr>
          <p:cNvPr id="849" name="Shape 84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Thank you</a:t>
            </a:r>
          </a:p>
        </p:txBody>
      </p:sp>
      <p:sp>
        <p:nvSpPr>
          <p:cNvPr id="850" name="Shape 850"/>
          <p:cNvSpPr txBox="1"/>
          <p:nvPr>
            <p:ph idx="2" type="title"/>
          </p:nvPr>
        </p:nvSpPr>
        <p:spPr>
          <a:xfrm>
            <a:off y="3519503" x="748900"/>
            <a:ext cy="857400" cx="8229600"/>
          </a:xfrm>
          <a:prstGeom prst="rect">
            <a:avLst/>
          </a:prstGeom>
        </p:spPr>
        <p:txBody>
          <a:bodyPr bIns="91425" rIns="91425" lIns="91425" tIns="91425" anchor="b" anchorCtr="0">
            <a:noAutofit/>
          </a:bodyPr>
          <a:lstStyle/>
          <a:p>
            <a:pPr algn="r" rtl="0" lvl="0">
              <a:buNone/>
            </a:pPr>
            <a:r>
              <a:rPr lang="en-GB"/>
              <a:t>Sheriff M</a:t>
            </a:r>
          </a:p>
          <a:p>
            <a:pPr algn="r" rtl="0" lvl="0">
              <a:buNone/>
            </a:pPr>
            <a:r>
              <a:rPr lang="en-GB"/>
              <a:t>http://sheriffm.com</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y="0" x="0"/>
          <a:ext cy="0" cx="0"/>
          <a:chOff y="0" x="0"/>
          <a:chExt cy="0" cx="0"/>
        </a:xfrm>
      </p:grpSpPr>
      <p:sp>
        <p:nvSpPr>
          <p:cNvPr id="142" name="Shape 14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Logical Functions - IIF</a:t>
            </a:r>
          </a:p>
        </p:txBody>
      </p:sp>
      <p:sp>
        <p:nvSpPr>
          <p:cNvPr id="143" name="Shape 14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buClr>
                <a:schemeClr val="lt1"/>
              </a:buClr>
              <a:buSzPct val="166666"/>
              <a:buFont typeface="Arial"/>
              <a:buChar char="•"/>
            </a:pPr>
            <a:r>
              <a:rPr sz="2400" lang="en-GB"/>
              <a:t>Immediate IF or Inline IF</a:t>
            </a:r>
          </a:p>
          <a:p>
            <a:pPr rtl="0" lvl="0" indent="-381000" marL="457200">
              <a:buClr>
                <a:schemeClr val="lt1"/>
              </a:buClr>
              <a:buSzPct val="166666"/>
              <a:buFont typeface="Arial"/>
              <a:buChar char="•"/>
            </a:pPr>
            <a:r>
              <a:rPr sz="2400" lang="en-GB"/>
              <a:t>Takes a boolean expression and returns one of two values.</a:t>
            </a:r>
          </a:p>
          <a:p>
            <a:pPr rtl="0" lvl="0" indent="-381000" marL="457200">
              <a:buClr>
                <a:schemeClr val="lt1"/>
              </a:buClr>
              <a:buSzPct val="166666"/>
              <a:buFont typeface="Arial"/>
              <a:buChar char="•"/>
            </a:pPr>
            <a:r>
              <a:rPr sz="2400" lang="en-GB"/>
              <a:t>Shorthand for CASE</a:t>
            </a:r>
          </a:p>
          <a:p>
            <a:pPr rtl="0" lvl="0" indent="-381000" marL="457200">
              <a:buClr>
                <a:schemeClr val="lt1"/>
              </a:buClr>
              <a:buSzPct val="166666"/>
              <a:buFont typeface="Arial"/>
              <a:buChar char="•"/>
            </a:pPr>
            <a:r>
              <a:rPr sz="2400" lang="en-GB"/>
              <a:t>Has the same limitations as CASE</a:t>
            </a:r>
          </a:p>
          <a:p>
            <a:pPr rtl="0" lvl="0" indent="457200">
              <a:buClr>
                <a:schemeClr val="dk1"/>
              </a:buClr>
              <a:buSzPct val="45833"/>
              <a:buFont typeface="Arial"/>
              <a:buNone/>
            </a:pPr>
            <a:r>
              <a:rPr sz="2400" lang="en-GB"/>
              <a:t>- Can only be nested to 10 levels</a:t>
            </a:r>
          </a:p>
          <a:p>
            <a:r>
              <a:t/>
            </a:r>
          </a:p>
          <a:p>
            <a:pPr rtl="0" lvl="0" indent="457200">
              <a:buNone/>
            </a:pPr>
            <a:r>
              <a:rPr sz="2400" lang="en-GB"/>
              <a:t>IIF(@Parameter=ColumnName, 1, 0)</a:t>
            </a:r>
          </a:p>
          <a:p>
            <a:r>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y="0" x="0"/>
          <a:ext cy="0" cx="0"/>
          <a:chOff y="0" x="0"/>
          <a:chExt cy="0" cx="0"/>
        </a:xfrm>
      </p:grpSpPr>
      <p:sp>
        <p:nvSpPr>
          <p:cNvPr id="148" name="Shape 14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Logical Functions - CHOOSE</a:t>
            </a:r>
          </a:p>
        </p:txBody>
      </p:sp>
      <p:sp>
        <p:nvSpPr>
          <p:cNvPr id="149" name="Shape 14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buClr>
                <a:schemeClr val="lt1"/>
              </a:buClr>
              <a:buSzPct val="166666"/>
              <a:buFont typeface="Arial"/>
              <a:buChar char="•"/>
            </a:pPr>
            <a:r>
              <a:rPr sz="2400" lang="en-GB"/>
              <a:t>Returns the item at the specified index  from a list of values</a:t>
            </a:r>
          </a:p>
          <a:p>
            <a:r>
              <a:t/>
            </a:r>
          </a:p>
          <a:p>
            <a:pPr rtl="0" lvl="0">
              <a:buClr>
                <a:schemeClr val="dk1"/>
              </a:buClr>
              <a:buSzPct val="45833"/>
              <a:buFont typeface="Arial"/>
              <a:buNone/>
            </a:pPr>
            <a:r>
              <a:rPr sz="2400" lang="en-GB"/>
              <a:t>CHOOSE ( index, val_1, val_2 [, val_n ] )</a:t>
            </a:r>
          </a:p>
          <a:p>
            <a:r>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y="0" x="0"/>
          <a:ext cy="0" cx="0"/>
          <a:chOff y="0" x="0"/>
          <a:chExt cy="0" cx="0"/>
        </a:xfrm>
      </p:grpSpPr>
      <p:sp>
        <p:nvSpPr>
          <p:cNvPr id="154" name="Shape 15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*FROMPARTS</a:t>
            </a:r>
          </a:p>
        </p:txBody>
      </p:sp>
      <p:sp>
        <p:nvSpPr>
          <p:cNvPr id="155" name="Shape 15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buClr>
                <a:schemeClr val="lt1"/>
              </a:buClr>
              <a:buSzPct val="166666"/>
              <a:buFont typeface="Arial"/>
              <a:buChar char="•"/>
            </a:pPr>
            <a:r>
              <a:rPr sz="1800" lang="en-GB"/>
              <a:t>DATEFROMPARTS (year, month, day)</a:t>
            </a:r>
          </a:p>
          <a:p>
            <a:pPr rtl="0" lvl="0" indent="-342900" marL="457200">
              <a:buClr>
                <a:schemeClr val="lt1"/>
              </a:buClr>
              <a:buSzPct val="166666"/>
              <a:buFont typeface="Arial"/>
              <a:buChar char="•"/>
            </a:pPr>
            <a:r>
              <a:rPr sz="1800" lang="en-GB"/>
              <a:t>DATETIME2FROMPARTS (year, month, day, hour, minute, seconds, fractions, precision)</a:t>
            </a:r>
          </a:p>
          <a:p>
            <a:pPr rtl="0" lvl="0" indent="-342900" marL="457200">
              <a:buClr>
                <a:schemeClr val="lt1"/>
              </a:buClr>
              <a:buSzPct val="166666"/>
              <a:buFont typeface="Arial"/>
              <a:buChar char="•"/>
            </a:pPr>
            <a:r>
              <a:rPr sz="1800" lang="en-GB"/>
              <a:t>DATETIMEFROMPARTS (year, month, day, hour, minute, seconds, milliseconds)</a:t>
            </a:r>
          </a:p>
          <a:p>
            <a:pPr rtl="0" lvl="0" indent="-342900" marL="457200">
              <a:buClr>
                <a:schemeClr val="lt1"/>
              </a:buClr>
              <a:buSzPct val="166666"/>
              <a:buFont typeface="Arial"/>
              <a:buChar char="•"/>
            </a:pPr>
            <a:r>
              <a:rPr sz="1800" lang="en-GB"/>
              <a:t>DATETIMEOFFSETFROMPARTS (year, month, day, hour, minute, seconds, fractions, hour_offset, minute_offset, precision)</a:t>
            </a:r>
          </a:p>
          <a:p>
            <a:pPr rtl="0" lvl="0" indent="-342900" marL="457200">
              <a:buClr>
                <a:schemeClr val="lt1"/>
              </a:buClr>
              <a:buSzPct val="166666"/>
              <a:buFont typeface="Arial"/>
              <a:buChar char="•"/>
            </a:pPr>
            <a:r>
              <a:rPr sz="1800" lang="en-GB"/>
              <a:t>SMALLDATETIMEFROMPARTS (year, month, day, hour, minute)</a:t>
            </a:r>
          </a:p>
          <a:p>
            <a:pPr rtl="0" lvl="0" indent="-342900" marL="457200">
              <a:buClr>
                <a:schemeClr val="lt1"/>
              </a:buClr>
              <a:buSzPct val="166666"/>
              <a:buFont typeface="Arial"/>
              <a:buChar char="•"/>
            </a:pPr>
            <a:r>
              <a:rPr sz="1800" lang="en-GB"/>
              <a:t>TIMEFROMPARTS (hour, minute, seconds, fractions, precision)</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y="0" x="0"/>
          <a:ext cy="0" cx="0"/>
          <a:chOff y="0" x="0"/>
          <a:chExt cy="0" cx="0"/>
        </a:xfrm>
      </p:grpSpPr>
      <p:sp>
        <p:nvSpPr>
          <p:cNvPr id="160" name="Shape 16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CONCAT</a:t>
            </a:r>
          </a:p>
        </p:txBody>
      </p:sp>
      <p:sp>
        <p:nvSpPr>
          <p:cNvPr id="161" name="Shape 16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buClr>
                <a:schemeClr val="lt1"/>
              </a:buClr>
              <a:buSzPct val="166666"/>
              <a:buFont typeface="Arial"/>
              <a:buChar char="•"/>
            </a:pPr>
            <a:r>
              <a:rPr sz="2400" lang="en-GB"/>
              <a:t>Concatenates strings together.</a:t>
            </a:r>
          </a:p>
          <a:p>
            <a:pPr rtl="0" lvl="0" indent="-381000" marL="457200">
              <a:buClr>
                <a:schemeClr val="lt1"/>
              </a:buClr>
              <a:buSzPct val="166666"/>
              <a:buFont typeface="Arial"/>
              <a:buChar char="•"/>
            </a:pPr>
            <a:r>
              <a:rPr sz="2400" lang="en-GB"/>
              <a:t>NULLs are automatically converted to empty strings.</a:t>
            </a:r>
          </a:p>
          <a:p>
            <a:pPr rtl="0" lvl="0" indent="-381000" marL="457200">
              <a:buClr>
                <a:schemeClr val="lt1"/>
              </a:buClr>
              <a:buSzPct val="166666"/>
              <a:buFont typeface="Arial"/>
              <a:buChar char="•"/>
            </a:pPr>
            <a:r>
              <a:rPr sz="2400" lang="en-GB"/>
              <a:t>Can pass other data types for concatenation.</a:t>
            </a:r>
          </a:p>
          <a:p>
            <a:r>
              <a:t/>
            </a:r>
          </a:p>
          <a:p>
            <a:pPr rtl="0" lvl="0">
              <a:buClr>
                <a:schemeClr val="dk1"/>
              </a:buClr>
              <a:buSzPct val="36666"/>
              <a:buFont typeface="Arial"/>
              <a:buNone/>
            </a:pPr>
            <a:r>
              <a:rPr lang="en-GB"/>
              <a:t>CONCAT ( string_value1, string_value2 [, string_valueN ] )</a:t>
            </a:r>
          </a:p>
          <a:p>
            <a:r>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y="0" x="0"/>
          <a:ext cy="0" cx="0"/>
          <a:chOff y="0" x="0"/>
          <a:chExt cy="0" cx="0"/>
        </a:xfrm>
      </p:grpSpPr>
      <p:sp>
        <p:nvSpPr>
          <p:cNvPr id="166" name="Shape 16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FORMAT</a:t>
            </a:r>
          </a:p>
        </p:txBody>
      </p:sp>
      <p:sp>
        <p:nvSpPr>
          <p:cNvPr id="167" name="Shape 16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buClr>
                <a:schemeClr val="lt1"/>
              </a:buClr>
              <a:buSzPct val="166666"/>
              <a:buFont typeface="Arial"/>
              <a:buChar char="•"/>
            </a:pPr>
            <a:r>
              <a:rPr sz="2400" lang="en-GB"/>
              <a:t>Simplifies the string formatting of dates and other data types</a:t>
            </a:r>
          </a:p>
          <a:p>
            <a:pPr rtl="0" lvl="0" indent="-381000" marL="457200">
              <a:buClr>
                <a:schemeClr val="lt1"/>
              </a:buClr>
              <a:buSzPct val="166666"/>
              <a:buFont typeface="Arial"/>
              <a:buChar char="•"/>
            </a:pPr>
            <a:r>
              <a:rPr sz="2400" lang="en-GB"/>
              <a:t>No more memorising numeric predefined format values</a:t>
            </a:r>
          </a:p>
          <a:p>
            <a:pPr rtl="0" lvl="0" indent="-381000" marL="457200">
              <a:buClr>
                <a:schemeClr val="lt1"/>
              </a:buClr>
              <a:buSzPct val="166666"/>
              <a:buFont typeface="Arial"/>
              <a:buChar char="•"/>
            </a:pPr>
            <a:r>
              <a:rPr sz="2400" lang="en-GB"/>
              <a:t>Returns a string</a:t>
            </a:r>
          </a:p>
          <a:p>
            <a:pPr rtl="0" lvl="0" indent="-381000" marL="457200">
              <a:buClr>
                <a:schemeClr val="lt1"/>
              </a:buClr>
              <a:buSzPct val="166666"/>
              <a:buFont typeface="Arial"/>
              <a:buChar char="•"/>
            </a:pPr>
            <a:r>
              <a:rPr sz="2400" lang="en-GB"/>
              <a:t>Uses .Net CLR</a:t>
            </a:r>
          </a:p>
          <a:p>
            <a:r>
              <a:t/>
            </a:r>
          </a:p>
          <a:p>
            <a:pPr rtl="0" lvl="0">
              <a:buClr>
                <a:schemeClr val="dk1"/>
              </a:buClr>
              <a:buSzPct val="36666"/>
              <a:buFont typeface="Arial"/>
              <a:buNone/>
            </a:pPr>
            <a:r>
              <a:rPr lang="en-GB"/>
              <a:t>FORMAT ( value, format [, culture ] )</a:t>
            </a:r>
          </a:p>
          <a:p>
            <a:r>
              <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y="0" x="0"/>
          <a:ext cy="0" cx="0"/>
          <a:chOff y="0" x="0"/>
          <a:chExt cy="0" cx="0"/>
        </a:xfrm>
      </p:grpSpPr>
      <p:sp>
        <p:nvSpPr>
          <p:cNvPr id="172" name="Shape 17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THROW</a:t>
            </a:r>
          </a:p>
        </p:txBody>
      </p:sp>
      <p:sp>
        <p:nvSpPr>
          <p:cNvPr id="173" name="Shape 17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buClr>
                <a:schemeClr val="lt1"/>
              </a:buClr>
              <a:buSzPct val="166666"/>
              <a:buFont typeface="Arial"/>
              <a:buChar char="•"/>
            </a:pPr>
            <a:r>
              <a:rPr sz="2400" lang="en-GB"/>
              <a:t>Reduces the need to use RAISEERROR in TRY/CATCH blocks</a:t>
            </a:r>
          </a:p>
          <a:p>
            <a:pPr rtl="0" lvl="0" indent="-381000" marL="457200">
              <a:buClr>
                <a:schemeClr val="lt1"/>
              </a:buClr>
              <a:buSzPct val="166666"/>
              <a:buFont typeface="Arial"/>
              <a:buChar char="•"/>
            </a:pPr>
            <a:r>
              <a:rPr sz="2400" lang="en-GB"/>
              <a:t>Can provide custom error messages</a:t>
            </a:r>
          </a:p>
          <a:p>
            <a:pPr rtl="0" lvl="0" indent="-381000" marL="457200">
              <a:buClr>
                <a:schemeClr val="lt1"/>
              </a:buClr>
              <a:buSzPct val="166666"/>
              <a:buFont typeface="Arial"/>
              <a:buChar char="•"/>
            </a:pPr>
            <a:r>
              <a:rPr sz="2400" lang="en-GB"/>
              <a:t>Always uses severity level 16</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y="0" x="0"/>
          <a:ext cy="0" cx="0"/>
          <a:chOff y="0" x="0"/>
          <a:chExt cy="0" cx="0"/>
        </a:xfrm>
      </p:grpSpPr>
      <p:sp>
        <p:nvSpPr>
          <p:cNvPr id="178" name="Shape 17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Spatial Data Enhancements</a:t>
            </a:r>
          </a:p>
        </p:txBody>
      </p:sp>
      <p:sp>
        <p:nvSpPr>
          <p:cNvPr id="179" name="Shape 17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17500" marL="457200">
              <a:buClr>
                <a:schemeClr val="lt1"/>
              </a:buClr>
              <a:buSzPct val="166666"/>
              <a:buFont typeface="Arial"/>
              <a:buChar char="•"/>
            </a:pPr>
            <a:r>
              <a:rPr sz="1400" lang="en-GB">
                <a:latin typeface="Arial"/>
                <a:ea typeface="Arial"/>
                <a:cs typeface="Arial"/>
                <a:sym typeface="Arial"/>
              </a:rPr>
              <a:t>Using Circular arcs the locations on the earth can be represented more accurately e.g. curved roads or water bodies.</a:t>
            </a:r>
          </a:p>
          <a:p>
            <a:pPr rtl="0" lvl="0" indent="-317500" marL="457200">
              <a:buClr>
                <a:schemeClr val="lt1"/>
              </a:buClr>
              <a:buSzPct val="166666"/>
              <a:buFont typeface="Arial"/>
              <a:buChar char="•"/>
            </a:pPr>
            <a:r>
              <a:rPr sz="1400" lang="en-GB">
                <a:latin typeface="Arial"/>
                <a:ea typeface="Arial"/>
                <a:cs typeface="Arial"/>
                <a:sym typeface="Arial"/>
              </a:rPr>
              <a:t>CircularStrings - Collection of 0 or more continuous arc segments</a:t>
            </a:r>
          </a:p>
          <a:p>
            <a:pPr rtl="0" lvl="0" indent="-317500" marL="457200">
              <a:buClr>
                <a:schemeClr val="lt1"/>
              </a:buClr>
              <a:buSzPct val="166666"/>
              <a:buFont typeface="Arial"/>
              <a:buChar char="•"/>
            </a:pPr>
            <a:r>
              <a:rPr sz="1400" lang="en-GB">
                <a:latin typeface="Arial"/>
                <a:ea typeface="Arial"/>
                <a:cs typeface="Arial"/>
                <a:sym typeface="Arial"/>
              </a:rPr>
              <a:t>LineStrings - Collection of 0 or more continouous lines</a:t>
            </a:r>
          </a:p>
          <a:p>
            <a:pPr rtl="0" lvl="0" indent="-317500" marL="457200">
              <a:buClr>
                <a:schemeClr val="lt1"/>
              </a:buClr>
              <a:buSzPct val="166666"/>
              <a:buFont typeface="Arial"/>
              <a:buChar char="•"/>
            </a:pPr>
            <a:r>
              <a:rPr sz="1400" lang="en-GB">
                <a:latin typeface="Arial"/>
                <a:ea typeface="Arial"/>
                <a:cs typeface="Arial"/>
                <a:sym typeface="Arial"/>
              </a:rPr>
              <a:t>CompoundCurve - Collection object of CircularStrings &amp; LineStrings</a:t>
            </a:r>
          </a:p>
          <a:p>
            <a:pPr rtl="0" lvl="0" indent="-317500" marL="457200">
              <a:buClr>
                <a:schemeClr val="lt1"/>
              </a:buClr>
              <a:buSzPct val="166666"/>
              <a:buFont typeface="Arial"/>
              <a:buChar char="•"/>
            </a:pPr>
            <a:r>
              <a:rPr sz="1400" lang="en-GB">
                <a:latin typeface="Arial"/>
                <a:ea typeface="Arial"/>
                <a:cs typeface="Arial"/>
                <a:sym typeface="Arial"/>
              </a:rPr>
              <a:t>CurvePolygon - 4 or more points and same start and end X&amp;Y coordinates</a:t>
            </a:r>
          </a:p>
          <a:p>
            <a:r>
              <a:t/>
            </a:r>
          </a:p>
          <a:p>
            <a:pPr rtl="0" lvl="0">
              <a:buNone/>
            </a:pPr>
            <a:r>
              <a:rPr sz="1400" lang="en-GB">
                <a:latin typeface="Arial"/>
                <a:ea typeface="Arial"/>
                <a:cs typeface="Arial"/>
                <a:sym typeface="Arial"/>
              </a:rPr>
              <a:t>SELECT * FROM table t WITH(SPATIAL_WINDOW_MAX_CELLS=1024) WHERE t.geom.STIntersects(@window)=1;</a:t>
            </a:r>
          </a:p>
          <a:p>
            <a:r>
              <a:t/>
            </a:r>
          </a:p>
          <a:p>
            <a:r>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ph type="ctrTitle"/>
          </p:nvPr>
        </p:nvSpPr>
        <p:spPr>
          <a:xfrm>
            <a:off y="1568184" x="685800"/>
            <a:ext cy="1238099" cx="7772400"/>
          </a:xfrm>
          <a:prstGeom prst="rect">
            <a:avLst/>
          </a:prstGeom>
        </p:spPr>
        <p:txBody>
          <a:bodyPr bIns="91425" rIns="91425" lIns="91425" tIns="91425" anchor="b" anchorCtr="0">
            <a:noAutofit/>
          </a:bodyPr>
          <a:lstStyle/>
          <a:p>
            <a:pPr>
              <a:buNone/>
            </a:pPr>
            <a:r>
              <a:rPr lang="en-GB"/>
              <a:t>SQL Server 2012 &amp;</a:t>
            </a:r>
            <a:br>
              <a:rPr lang="en-GB"/>
            </a:br>
            <a:r>
              <a:rPr lang="en-GB"/>
              <a:t>SQL Azure</a:t>
            </a:r>
          </a:p>
        </p:txBody>
      </p:sp>
      <p:sp>
        <p:nvSpPr>
          <p:cNvPr id="77" name="Shape 77"/>
          <p:cNvSpPr txBox="1"/>
          <p:nvPr>
            <p:ph idx="1" type="subTitle"/>
          </p:nvPr>
        </p:nvSpPr>
        <p:spPr>
          <a:xfrm>
            <a:off y="2914650" x="685800"/>
            <a:ext cy="658500" cx="7772400"/>
          </a:xfrm>
          <a:prstGeom prst="rect">
            <a:avLst/>
          </a:prstGeom>
        </p:spPr>
        <p:txBody>
          <a:bodyPr bIns="91425" rIns="91425" lIns="91425" tIns="91425" anchor="t" anchorCtr="0">
            <a:noAutofit/>
          </a:bodyPr>
          <a:lstStyle/>
          <a:p>
            <a:pPr>
              <a:buNone/>
            </a:pPr>
            <a:r>
              <a:rPr lang="en-GB"/>
              <a:t>Day 1</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y="0" x="0"/>
          <a:ext cy="0" cx="0"/>
          <a:chOff y="0" x="0"/>
          <a:chExt cy="0" cx="0"/>
        </a:xfrm>
      </p:grpSpPr>
      <p:sp>
        <p:nvSpPr>
          <p:cNvPr id="184" name="Shape 18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Scalability &amp; Performance Features</a:t>
            </a:r>
          </a:p>
        </p:txBody>
      </p:sp>
      <p:sp>
        <p:nvSpPr>
          <p:cNvPr id="185" name="Shape 18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buClr>
                <a:schemeClr val="lt1"/>
              </a:buClr>
              <a:buSzPct val="166666"/>
              <a:buFont typeface="Arial"/>
              <a:buChar char="•"/>
            </a:pPr>
            <a:r>
              <a:rPr sz="1800" lang="en-GB"/>
              <a:t>Columnstore Indexes</a:t>
            </a:r>
          </a:p>
          <a:p>
            <a:pPr rtl="0" lvl="0" indent="-342900" marL="457200">
              <a:buClr>
                <a:schemeClr val="lt1"/>
              </a:buClr>
              <a:buSzPct val="166666"/>
              <a:buFont typeface="Arial"/>
              <a:buChar char="•"/>
            </a:pPr>
            <a:r>
              <a:rPr sz="1800" lang="en-GB"/>
              <a:t>Online Index: XML, varchar(max), nvarchar(max) and varbinary(max)</a:t>
            </a:r>
          </a:p>
          <a:p>
            <a:pPr rtl="0" lvl="0" indent="-342900" marL="457200">
              <a:buClr>
                <a:schemeClr val="lt1"/>
              </a:buClr>
              <a:buSzPct val="166666"/>
              <a:buFont typeface="Arial"/>
              <a:buChar char="•"/>
            </a:pPr>
            <a:r>
              <a:rPr sz="1800" lang="en-GB"/>
              <a:t>FILESTREAM FileGroup Can contain multiple files</a:t>
            </a:r>
          </a:p>
          <a:p>
            <a:r>
              <a:t/>
            </a:r>
          </a:p>
          <a:p>
            <a:pPr rtl="0" lvl="0">
              <a:buNone/>
            </a:pPr>
            <a:r>
              <a:rPr sz="1100" lang="en-GB">
                <a:latin typeface="Arial"/>
                <a:ea typeface="Arial"/>
                <a:cs typeface="Arial"/>
                <a:sym typeface="Arial"/>
              </a:rPr>
              <a:t>CREATE NONCLUSTERED COLUMNSTORE INDEX  CSIDT DemoTable(Column1, Column2, Column3)</a:t>
            </a:r>
          </a:p>
          <a:p>
            <a:r>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y="0" x="0"/>
          <a:ext cy="0" cx="0"/>
          <a:chOff y="0" x="0"/>
          <a:chExt cy="0" cx="0"/>
        </a:xfrm>
      </p:grpSpPr>
      <p:sp>
        <p:nvSpPr>
          <p:cNvPr id="190" name="Shape 19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17500" marL="457200">
              <a:buClr>
                <a:schemeClr val="lt1"/>
              </a:buClr>
              <a:buSzPct val="166666"/>
              <a:buFont typeface="Arial"/>
              <a:buChar char="•"/>
            </a:pPr>
            <a:r>
              <a:rPr sz="1400" lang="en-GB"/>
              <a:t>To enhance role separation, BUILTIN\administrators and Local System (NT AUTHORITY\SYSTEM) are not automatically provisioned in the sysadmin fixed server role. Local administrators can still access the Database Engine when in single user mode.</a:t>
            </a:r>
          </a:p>
          <a:p>
            <a:pPr rtl="0" lvl="0" indent="-317500" marL="457200">
              <a:buClr>
                <a:schemeClr val="lt1"/>
              </a:buClr>
              <a:buSzPct val="166666"/>
              <a:buFont typeface="Arial"/>
              <a:buChar char="•"/>
            </a:pPr>
            <a:r>
              <a:rPr sz="1400" lang="en-GB"/>
              <a:t>SQL Server now supports Managed Service Accounts and Virtual Accounts when installed on Windows 7 or Windows Server 2008 R2.</a:t>
            </a:r>
          </a:p>
          <a:p>
            <a:pPr rtl="0" lvl="0" indent="-317500" marL="457200">
              <a:buClr>
                <a:schemeClr val="lt1"/>
              </a:buClr>
              <a:buSzPct val="166666"/>
              <a:buFont typeface="Arial"/>
              <a:buChar char="•"/>
            </a:pPr>
            <a:r>
              <a:rPr sz="1400" lang="en-GB"/>
              <a:t>The protection of operating services under a per-service SID is now extended to all operating systems.</a:t>
            </a:r>
          </a:p>
          <a:p>
            <a:pPr rtl="0" lvl="0" indent="-317500" marL="457200">
              <a:buClr>
                <a:schemeClr val="lt1"/>
              </a:buClr>
              <a:buSzPct val="166666"/>
              <a:buFont typeface="Arial"/>
              <a:buChar char="•"/>
            </a:pPr>
            <a:r>
              <a:rPr sz="1400" lang="en-GB"/>
              <a:t>New GRANT, DENY, and REVOKE permissions to the CREATE SEQUENCE permission.</a:t>
            </a:r>
          </a:p>
          <a:p>
            <a:pPr rtl="0" lvl="1" indent="-317500" marL="914400">
              <a:buClr>
                <a:schemeClr val="lt1"/>
              </a:buClr>
              <a:buSzPct val="100000"/>
              <a:buFont typeface="Courier New"/>
              <a:buChar char="o"/>
            </a:pPr>
            <a:r>
              <a:rPr sz="1400" lang="en-GB"/>
              <a:t>and 18 more for CONTROL/VIEW DEFINITION/TAKE OWNERSHIP/REFERENCES/ALTER/ALTER ANY SERVER ROLE, CREATE SERVER ROLE, ALTER ANY AVAILABILITY GROUP, CREATE AVAILABILITY GROUP, ALTER ANY EVENT SESSION</a:t>
            </a:r>
          </a:p>
          <a:p>
            <a:pPr rtl="0" lvl="0" indent="-317500" marL="457200">
              <a:buClr>
                <a:schemeClr val="lt1"/>
              </a:buClr>
              <a:buSzPct val="166666"/>
              <a:buFont typeface="Arial"/>
              <a:buChar char="•"/>
            </a:pPr>
            <a:r>
              <a:rPr sz="1400" lang="en-GB"/>
              <a:t>User-defined server roles: CREATE/ALTER/DROP SERVER ROLE  with ADD MEMBER</a:t>
            </a:r>
          </a:p>
          <a:p>
            <a:pPr rtl="0" lvl="0" indent="-317500" marL="457200">
              <a:buClr>
                <a:schemeClr val="lt1"/>
              </a:buClr>
              <a:buSzPct val="166666"/>
              <a:buFont typeface="Arial"/>
              <a:buChar char="•"/>
            </a:pPr>
            <a:r>
              <a:rPr sz="1400" lang="en-GB"/>
              <a:t>IS_ROLEMEMBER</a:t>
            </a:r>
          </a:p>
          <a:p>
            <a:pPr rtl="0" lvl="0" indent="-317500" marL="457200">
              <a:buClr>
                <a:schemeClr val="lt1"/>
              </a:buClr>
              <a:buSzPct val="166666"/>
              <a:buFont typeface="Arial"/>
              <a:buChar char="•"/>
            </a:pPr>
            <a:r>
              <a:rPr sz="1400" lang="en-GB"/>
              <a:t>DEFAULT SCHEMA FOR A WINDOWS GROUP</a:t>
            </a:r>
          </a:p>
          <a:p>
            <a:pPr rtl="0" lvl="0" indent="-317500" marL="457200">
              <a:buClr>
                <a:schemeClr val="lt1"/>
              </a:buClr>
              <a:buSzPct val="166666"/>
              <a:buFont typeface="Arial"/>
              <a:buChar char="•"/>
            </a:pPr>
            <a:r>
              <a:rPr sz="1400" lang="en-GB"/>
              <a:t>HASHBYTES function now supports the SHA2_256, and SHA2_512 algorithms.</a:t>
            </a:r>
          </a:p>
        </p:txBody>
      </p:sp>
      <p:sp>
        <p:nvSpPr>
          <p:cNvPr id="191" name="Shape 19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Security Enhancements	</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y="0" x="0"/>
          <a:ext cy="0" cx="0"/>
          <a:chOff y="0" x="0"/>
          <a:chExt cy="0" cx="0"/>
        </a:xfrm>
      </p:grpSpPr>
      <p:sp>
        <p:nvSpPr>
          <p:cNvPr id="196" name="Shape 19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Backup &amp; Restore Features</a:t>
            </a:r>
          </a:p>
        </p:txBody>
      </p:sp>
      <p:sp>
        <p:nvSpPr>
          <p:cNvPr id="197" name="Shape 197"/>
          <p:cNvSpPr txBox="1"/>
          <p:nvPr>
            <p:ph idx="1" type="body"/>
          </p:nvPr>
        </p:nvSpPr>
        <p:spPr>
          <a:xfrm>
            <a:off y="1119125" x="457200"/>
            <a:ext cy="4024200" cx="8229600"/>
          </a:xfrm>
          <a:prstGeom prst="rect">
            <a:avLst/>
          </a:prstGeom>
        </p:spPr>
        <p:txBody>
          <a:bodyPr bIns="91425" rIns="91425" lIns="91425" tIns="91425" anchor="t" anchorCtr="0">
            <a:noAutofit/>
          </a:bodyPr>
          <a:lstStyle/>
          <a:p>
            <a:pPr rtl="0" lvl="0" indent="-342900" marL="457200">
              <a:buClr>
                <a:schemeClr val="lt1"/>
              </a:buClr>
              <a:buSzPct val="166666"/>
              <a:buFont typeface="Arial"/>
              <a:buChar char="•"/>
            </a:pPr>
            <a:r>
              <a:rPr sz="1800" lang="en-GB"/>
              <a:t>Backup and Restore with Windows Azure Blob Storage Service</a:t>
            </a:r>
          </a:p>
          <a:p>
            <a:pPr rtl="0" lvl="0" indent="-342900" marL="457200">
              <a:buClr>
                <a:schemeClr val="lt1"/>
              </a:buClr>
              <a:buSzPct val="166666"/>
              <a:buFont typeface="Arial"/>
              <a:buChar char="•"/>
            </a:pPr>
            <a:r>
              <a:rPr sz="1800" lang="en-GB"/>
              <a:t>Flexible, reliable off-site storage</a:t>
            </a:r>
          </a:p>
          <a:p>
            <a:pPr rtl="0" lvl="0" indent="-342900" marL="457200">
              <a:buClr>
                <a:schemeClr val="lt1"/>
              </a:buClr>
              <a:buSzPct val="166666"/>
              <a:buFont typeface="Arial"/>
              <a:buChar char="•"/>
            </a:pPr>
            <a:r>
              <a:rPr sz="1800" lang="en-GB"/>
              <a:t>The maximum backup size supported is 1 TB.</a:t>
            </a:r>
          </a:p>
          <a:p>
            <a:pPr rtl="0" lvl="0" indent="-342900" marL="457200">
              <a:buClr>
                <a:schemeClr val="lt1"/>
              </a:buClr>
              <a:buSzPct val="166666"/>
              <a:buFont typeface="Arial"/>
              <a:buChar char="•"/>
            </a:pPr>
            <a:r>
              <a:rPr sz="1800" lang="en-GB"/>
              <a:t>Use the WITH COMPRESSION  option</a:t>
            </a:r>
          </a:p>
          <a:p>
            <a:pPr rtl="0" lvl="0" indent="-342900" marL="457200">
              <a:buClr>
                <a:schemeClr val="lt1"/>
              </a:buClr>
              <a:buSzPct val="166666"/>
              <a:buFont typeface="Arial"/>
              <a:buChar char="•"/>
            </a:pPr>
            <a:r>
              <a:rPr sz="1800" lang="en-GB"/>
              <a:t>Set the access level for Windows Azure Blob container to private</a:t>
            </a:r>
          </a:p>
          <a:p>
            <a:r>
              <a:t/>
            </a:r>
          </a:p>
          <a:p>
            <a:pPr rtl="0" lvl="0">
              <a:buNone/>
            </a:pPr>
            <a:r>
              <a:rPr sz="1200" lang="en-GB"/>
              <a:t>BACKUP DATABASE AdventureWorks2012 </a:t>
            </a:r>
            <a:br>
              <a:rPr sz="1200" lang="en-GB"/>
            </a:br>
            <a:r>
              <a:rPr sz="1200" lang="en-GB"/>
              <a:t>TO URL = 'https://mystorageaccount.blob.core.windows.net/mycontainer/AdventureWorks2012_1.bak' </a:t>
            </a:r>
            <a:br>
              <a:rPr sz="1200" lang="en-GB"/>
            </a:br>
            <a:r>
              <a:rPr sz="1200" lang="en-GB"/>
              <a:t>   URL = 'https://mystorageaccount.blob.core.windows.net/mycontainer/AdventureWorks2012_2.bak' </a:t>
            </a:r>
            <a:br>
              <a:rPr sz="1200" lang="en-GB"/>
            </a:br>
            <a:r>
              <a:rPr sz="1200" lang="en-GB"/>
              <a:t>      WITH CREDENTIAL = 'mycredential',</a:t>
            </a:r>
            <a:br>
              <a:rPr sz="1200" lang="en-GB"/>
            </a:br>
            <a:r>
              <a:rPr sz="1200" lang="en-GB"/>
              <a:t>     , COMPRESSION, STATS = 5;</a:t>
            </a:r>
            <a:br>
              <a:rPr sz="1200" lang="en-GB"/>
            </a:br>
            <a:r>
              <a:rPr sz="1200" lang="en-GB"/>
              <a:t>GO</a:t>
            </a:r>
          </a:p>
          <a:p>
            <a:pPr rtl="0" lvl="0">
              <a:buClr>
                <a:schemeClr val="dk1"/>
              </a:buClr>
              <a:buSzPct val="91666"/>
              <a:buFont typeface="Arial"/>
              <a:buNone/>
            </a:pPr>
            <a:r>
              <a:rPr sz="1200" lang="en-GB"/>
              <a:t>IF NOT EXISTS</a:t>
            </a:r>
            <a:br>
              <a:rPr sz="1200" lang="en-GB"/>
            </a:br>
            <a:r>
              <a:rPr sz="1200" lang="en-GB"/>
              <a:t>(SELECT * FROM sys.credentials </a:t>
            </a:r>
            <a:br>
              <a:rPr sz="1200" lang="en-GB"/>
            </a:br>
            <a:r>
              <a:rPr sz="1200" lang="en-GB"/>
              <a:t>WHERE credential_identity = 'mycredential')</a:t>
            </a:r>
            <a:br>
              <a:rPr sz="1200" lang="en-GB"/>
            </a:br>
            <a:r>
              <a:rPr sz="1200" lang="en-GB"/>
              <a:t>CREATE CREDENTIAL mycredential WITH IDENTITY = 'mystorageaccount'</a:t>
            </a:r>
            <a:br>
              <a:rPr sz="1200" lang="en-GB"/>
            </a:br>
            <a:r>
              <a:rPr sz="1200" lang="en-GB"/>
              <a:t>,SECRET = '&lt;storage access key&gt;' ;</a:t>
            </a:r>
          </a:p>
          <a:p>
            <a:r>
              <a:t/>
            </a:r>
          </a:p>
          <a:p>
            <a:r>
              <a:t/>
            </a:r>
          </a:p>
          <a:p>
            <a:r>
              <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y="0" x="0"/>
          <a:ext cy="0" cx="0"/>
          <a:chOff y="0" x="0"/>
          <a:chExt cy="0" cx="0"/>
        </a:xfrm>
      </p:grpSpPr>
      <p:sp>
        <p:nvSpPr>
          <p:cNvPr id="202" name="Shape 20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SQL Azure</a:t>
            </a:r>
          </a:p>
        </p:txBody>
      </p:sp>
      <p:sp>
        <p:nvSpPr>
          <p:cNvPr id="203" name="Shape 20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buClr>
                <a:schemeClr val="lt1"/>
              </a:buClr>
              <a:buSzPct val="166666"/>
              <a:buFont typeface="Arial"/>
              <a:buChar char="•"/>
            </a:pPr>
            <a:r>
              <a:rPr sz="1800" lang="en-GB"/>
              <a:t>Cloud Database as a Service</a:t>
            </a:r>
          </a:p>
          <a:p>
            <a:pPr rtl="0" lvl="0" indent="-342900" marL="457200">
              <a:buClr>
                <a:schemeClr val="lt1"/>
              </a:buClr>
              <a:buSzPct val="166666"/>
              <a:buFont typeface="Arial"/>
              <a:buChar char="•"/>
            </a:pPr>
            <a:r>
              <a:rPr sz="1800" lang="en-GB"/>
              <a:t>SQL server Authentication only</a:t>
            </a:r>
          </a:p>
          <a:p>
            <a:pPr rtl="0" lvl="0" indent="-342900" marL="457200">
              <a:buClr>
                <a:schemeClr val="lt1"/>
              </a:buClr>
              <a:buSzPct val="166666"/>
              <a:buFont typeface="Arial"/>
              <a:buChar char="•"/>
            </a:pPr>
            <a:r>
              <a:rPr sz="1800" lang="en-GB"/>
              <a:t>All tables must have a clustered index before data can be inserted</a:t>
            </a:r>
          </a:p>
          <a:p>
            <a:pPr rtl="0" lvl="0" indent="-342900" marL="457200">
              <a:buClr>
                <a:schemeClr val="lt1"/>
              </a:buClr>
              <a:buSzPct val="166666"/>
              <a:buFont typeface="Arial"/>
              <a:buChar char="•"/>
            </a:pPr>
            <a:r>
              <a:rPr sz="1800" lang="en-GB"/>
              <a:t>Replication via BCP or SQL Data Sync Tool</a:t>
            </a:r>
          </a:p>
          <a:p>
            <a:pPr rtl="0" lvl="0" indent="-342900" marL="457200">
              <a:buClr>
                <a:schemeClr val="lt1"/>
              </a:buClr>
              <a:buSzPct val="166666"/>
              <a:buFont typeface="Arial"/>
              <a:buChar char="•"/>
            </a:pPr>
            <a:r>
              <a:rPr sz="1800" lang="en-GB"/>
              <a:t>Data Migration via SSIS (on site), BCP, and SQLBulkCopyAPI</a:t>
            </a:r>
          </a:p>
          <a:p>
            <a:pPr rtl="0" lvl="0" indent="-342900" marL="457200">
              <a:buClr>
                <a:schemeClr val="lt1"/>
              </a:buClr>
              <a:buSzPct val="166666"/>
              <a:buFont typeface="Arial"/>
              <a:buChar char="•"/>
            </a:pPr>
            <a:r>
              <a:rPr sz="1800" lang="en-GB"/>
              <a:t>Connect via SQL Server 2008 R2 Management Studio, SQLCMD, VS2012, ADO.NET</a:t>
            </a:r>
          </a:p>
          <a:p>
            <a:pPr rtl="0" lvl="0" indent="-342900" marL="457200">
              <a:buClr>
                <a:schemeClr val="lt1"/>
              </a:buClr>
              <a:buSzPct val="166666"/>
              <a:buFont typeface="Arial"/>
              <a:buChar char="•"/>
            </a:pPr>
            <a:r>
              <a:rPr sz="1800" lang="en-GB"/>
              <a:t>No "USE" command, Log shipping or Database Mirroring</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y="0" x="0"/>
          <a:ext cy="0" cx="0"/>
          <a:chOff y="0" x="0"/>
          <a:chExt cy="0" cx="0"/>
        </a:xfrm>
      </p:grpSpPr>
      <p:sp>
        <p:nvSpPr>
          <p:cNvPr id="208" name="Shape 208"/>
          <p:cNvSpPr txBox="1"/>
          <p:nvPr>
            <p:ph type="ctrTitle"/>
          </p:nvPr>
        </p:nvSpPr>
        <p:spPr>
          <a:xfrm>
            <a:off y="1568184" x="685800"/>
            <a:ext cy="1238099" cx="7772400"/>
          </a:xfrm>
          <a:prstGeom prst="rect">
            <a:avLst/>
          </a:prstGeom>
        </p:spPr>
        <p:txBody>
          <a:bodyPr bIns="91425" rIns="91425" lIns="91425" tIns="91425" anchor="b" anchorCtr="0">
            <a:noAutofit/>
          </a:bodyPr>
          <a:lstStyle/>
          <a:p/>
        </p:txBody>
      </p:sp>
      <p:sp>
        <p:nvSpPr>
          <p:cNvPr id="209" name="Shape 209"/>
          <p:cNvSpPr txBox="1"/>
          <p:nvPr>
            <p:ph idx="1" type="subTitle"/>
          </p:nvPr>
        </p:nvSpPr>
        <p:spPr>
          <a:xfrm>
            <a:off y="2914650" x="685800"/>
            <a:ext cy="658500" cx="77724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y="0" x="0"/>
          <a:ext cy="0" cx="0"/>
          <a:chOff y="0" x="0"/>
          <a:chExt cy="0" cx="0"/>
        </a:xfrm>
      </p:grpSpPr>
      <p:sp>
        <p:nvSpPr>
          <p:cNvPr id="214" name="Shape 214"/>
          <p:cNvSpPr txBox="1"/>
          <p:nvPr>
            <p:ph type="ctrTitle"/>
          </p:nvPr>
        </p:nvSpPr>
        <p:spPr>
          <a:xfrm>
            <a:off y="1568184" x="685800"/>
            <a:ext cy="1238099" cx="7772400"/>
          </a:xfrm>
          <a:prstGeom prst="rect">
            <a:avLst/>
          </a:prstGeom>
        </p:spPr>
        <p:txBody>
          <a:bodyPr bIns="91425" rIns="91425" lIns="91425" tIns="91425" anchor="b" anchorCtr="0">
            <a:noAutofit/>
          </a:bodyPr>
          <a:lstStyle/>
          <a:p>
            <a:pPr rtl="0" lvl="0">
              <a:buNone/>
            </a:pPr>
            <a:r>
              <a:rPr lang="en-GB"/>
              <a:t>SS Data Tools</a:t>
            </a:r>
          </a:p>
        </p:txBody>
      </p:sp>
      <p:sp>
        <p:nvSpPr>
          <p:cNvPr id="215" name="Shape 215"/>
          <p:cNvSpPr txBox="1"/>
          <p:nvPr>
            <p:ph idx="1" type="subTitle"/>
          </p:nvPr>
        </p:nvSpPr>
        <p:spPr>
          <a:xfrm>
            <a:off y="2914650" x="685800"/>
            <a:ext cy="658500" cx="7772400"/>
          </a:xfrm>
          <a:prstGeom prst="rect">
            <a:avLst/>
          </a:prstGeom>
        </p:spPr>
        <p:txBody>
          <a:bodyPr bIns="91425" rIns="91425" lIns="91425" tIns="91425" anchor="t" anchorCtr="0">
            <a:noAutofit/>
          </a:bodyPr>
          <a:lstStyle/>
          <a:p>
            <a:pPr rtl="0" lvl="0">
              <a:buNone/>
            </a:pPr>
            <a:r>
              <a:rPr lang="en-GB"/>
              <a:t>Day 2</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y="0" x="0"/>
          <a:ext cy="0" cx="0"/>
          <a:chOff y="0" x="0"/>
          <a:chExt cy="0" cx="0"/>
        </a:xfrm>
      </p:grpSpPr>
      <p:sp>
        <p:nvSpPr>
          <p:cNvPr id="220" name="Shape 22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SSDT</a:t>
            </a:r>
          </a:p>
        </p:txBody>
      </p:sp>
      <p:sp>
        <p:nvSpPr>
          <p:cNvPr id="221" name="Shape 22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04800" marL="457200">
              <a:buClr>
                <a:schemeClr val="lt1"/>
              </a:buClr>
              <a:buSzPct val="166666"/>
              <a:buFont typeface="Arial"/>
              <a:buChar char="•"/>
            </a:pPr>
            <a:r>
              <a:rPr sz="1200" lang="en-GB">
                <a:latin typeface="Verdana"/>
                <a:ea typeface="Verdana"/>
                <a:cs typeface="Verdana"/>
                <a:sym typeface="Verdana"/>
              </a:rPr>
              <a:t>Online Database development with SSMS like tree view in Server Explorer</a:t>
            </a:r>
          </a:p>
          <a:p>
            <a:pPr rtl="0" lvl="0" indent="-304800" marL="457200">
              <a:buClr>
                <a:schemeClr val="lt1"/>
              </a:buClr>
              <a:buSzPct val="166666"/>
              <a:buFont typeface="Arial"/>
              <a:buChar char="•"/>
            </a:pPr>
            <a:r>
              <a:rPr sz="1200" lang="en-GB">
                <a:latin typeface="Verdana"/>
                <a:ea typeface="Verdana"/>
                <a:cs typeface="Verdana"/>
                <a:sym typeface="Verdana"/>
              </a:rPr>
              <a:t>Import from existing database, snapshot of DACPAC project</a:t>
            </a:r>
          </a:p>
          <a:p>
            <a:pPr rtl="0" lvl="0" indent="-304800" marL="457200">
              <a:buClr>
                <a:schemeClr val="lt1"/>
              </a:buClr>
              <a:buSzPct val="166666"/>
              <a:buFont typeface="Arial"/>
              <a:buChar char="•"/>
            </a:pPr>
            <a:r>
              <a:rPr sz="1200" lang="en-GB">
                <a:latin typeface="Verdana"/>
                <a:ea typeface="Verdana"/>
                <a:cs typeface="Verdana"/>
                <a:sym typeface="Verdana"/>
              </a:rPr>
              <a:t>Intellisense support across all the database object files</a:t>
            </a:r>
          </a:p>
          <a:p>
            <a:pPr rtl="0" lvl="0" indent="-304800" marL="457200">
              <a:buClr>
                <a:schemeClr val="lt1"/>
              </a:buClr>
              <a:buSzPct val="166666"/>
              <a:buFont typeface="Arial"/>
              <a:buChar char="•"/>
            </a:pPr>
            <a:r>
              <a:rPr sz="1200" lang="en-GB">
                <a:latin typeface="Verdana"/>
                <a:ea typeface="Verdana"/>
                <a:cs typeface="Verdana"/>
                <a:sym typeface="Verdana"/>
              </a:rPr>
              <a:t>New designer tool for visual experience</a:t>
            </a:r>
          </a:p>
          <a:p>
            <a:pPr rtl="0" lvl="0" indent="-304800" marL="457200">
              <a:buClr>
                <a:schemeClr val="lt1"/>
              </a:buClr>
              <a:buSzPct val="166666"/>
              <a:buFont typeface="Arial"/>
              <a:buChar char="•"/>
            </a:pPr>
            <a:r>
              <a:rPr sz="1200" lang="en-GB">
                <a:latin typeface="Verdana"/>
                <a:ea typeface="Verdana"/>
                <a:cs typeface="Verdana"/>
                <a:sym typeface="Verdana"/>
              </a:rPr>
              <a:t>Refactoring table names, field names, etc. without losing data</a:t>
            </a:r>
          </a:p>
          <a:p>
            <a:pPr rtl="0" lvl="0" indent="-304800" marL="457200">
              <a:buClr>
                <a:schemeClr val="lt1"/>
              </a:buClr>
              <a:buSzPct val="166666"/>
              <a:buFont typeface="Arial"/>
              <a:buChar char="•"/>
            </a:pPr>
            <a:r>
              <a:rPr sz="1200" lang="en-GB">
                <a:latin typeface="Verdana"/>
                <a:ea typeface="Verdana"/>
                <a:cs typeface="Verdana"/>
                <a:sym typeface="Verdana"/>
              </a:rPr>
              <a:t>Navigation tools for offline development in T-SQL Editor</a:t>
            </a:r>
          </a:p>
          <a:p>
            <a:pPr rtl="0" lvl="0" indent="-304800" marL="457200">
              <a:buClr>
                <a:schemeClr val="lt1"/>
              </a:buClr>
              <a:buSzPct val="166666"/>
              <a:buFont typeface="Arial"/>
              <a:buChar char="•"/>
            </a:pPr>
            <a:r>
              <a:rPr sz="1200" lang="en-GB">
                <a:latin typeface="Verdana"/>
                <a:ea typeface="Verdana"/>
                <a:cs typeface="Verdana"/>
                <a:sym typeface="Verdana"/>
              </a:rPr>
              <a:t>Errors caused immediately show up in the Error list pane and are platform specific</a:t>
            </a:r>
          </a:p>
          <a:p>
            <a:pPr rtl="0" lvl="0" indent="-304800" marL="457200">
              <a:buClr>
                <a:schemeClr val="lt1"/>
              </a:buClr>
              <a:buSzPct val="166666"/>
              <a:buFont typeface="Arial"/>
              <a:buChar char="•"/>
            </a:pPr>
            <a:r>
              <a:rPr sz="1200" lang="en-GB">
                <a:latin typeface="Verdana"/>
                <a:ea typeface="Verdana"/>
                <a:cs typeface="Verdana"/>
                <a:sym typeface="Verdana"/>
              </a:rPr>
              <a:t>Previewing database updates with an option to publish on target database</a:t>
            </a:r>
          </a:p>
          <a:p>
            <a:pPr rtl="0" lvl="0" indent="-304800" marL="457200">
              <a:buClr>
                <a:schemeClr val="lt1"/>
              </a:buClr>
              <a:buSzPct val="166666"/>
              <a:buFont typeface="Arial"/>
              <a:buChar char="•"/>
            </a:pPr>
            <a:r>
              <a:rPr sz="1200" lang="en-GB">
                <a:latin typeface="Verdana"/>
                <a:ea typeface="Verdana"/>
                <a:cs typeface="Verdana"/>
                <a:sym typeface="Verdana"/>
              </a:rPr>
              <a:t>Schema comparison between current project and existing state of the database</a:t>
            </a:r>
          </a:p>
          <a:p>
            <a:pPr rtl="0" lvl="0" indent="-304800" marL="457200">
              <a:buClr>
                <a:schemeClr val="lt1"/>
              </a:buClr>
              <a:buSzPct val="166666"/>
              <a:buFont typeface="Arial"/>
              <a:buChar char="•"/>
            </a:pPr>
            <a:r>
              <a:rPr sz="1200" lang="en-GB">
                <a:latin typeface="Verdana"/>
                <a:ea typeface="Verdana"/>
                <a:cs typeface="Verdana"/>
                <a:sym typeface="Verdana"/>
              </a:rPr>
              <a:t>Option to sync the changes once schema comparison is reviewed</a:t>
            </a:r>
          </a:p>
          <a:p>
            <a:pPr rtl="0" lvl="0" indent="-304800" marL="457200">
              <a:buClr>
                <a:schemeClr val="lt1"/>
              </a:buClr>
              <a:buSzPct val="166666"/>
              <a:buFont typeface="Arial"/>
              <a:buChar char="•"/>
            </a:pPr>
            <a:r>
              <a:rPr sz="1200" lang="en-GB">
                <a:latin typeface="Verdana"/>
                <a:ea typeface="Verdana"/>
                <a:cs typeface="Verdana"/>
                <a:sym typeface="Verdana"/>
              </a:rPr>
              <a:t>Online vs Offline Project Development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y="0" x="0"/>
          <a:ext cy="0" cx="0"/>
          <a:chOff y="0" x="0"/>
          <a:chExt cy="0" cx="0"/>
        </a:xfrm>
      </p:grpSpPr>
      <p:sp>
        <p:nvSpPr>
          <p:cNvPr id="226" name="Shape 22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SSDT</a:t>
            </a:r>
          </a:p>
        </p:txBody>
      </p:sp>
      <p:sp>
        <p:nvSpPr>
          <p:cNvPr id="227" name="Shape 22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292100" marL="457200">
              <a:buClr>
                <a:schemeClr val="lt1"/>
              </a:buClr>
              <a:buSzPct val="166666"/>
              <a:buFont typeface="Arial"/>
              <a:buChar char="•"/>
            </a:pPr>
            <a:r>
              <a:rPr sz="1000" lang="en-GB">
                <a:latin typeface="Verdana"/>
                <a:ea typeface="Verdana"/>
                <a:cs typeface="Verdana"/>
                <a:sym typeface="Verdana"/>
              </a:rPr>
              <a:t>DACPAC file</a:t>
            </a:r>
          </a:p>
          <a:p>
            <a:pPr rtl="0" lvl="0" indent="-292100" marL="457200">
              <a:buClr>
                <a:schemeClr val="lt1"/>
              </a:buClr>
              <a:buSzPct val="166666"/>
              <a:buFont typeface="Arial"/>
              <a:buChar char="•"/>
            </a:pPr>
            <a:r>
              <a:rPr sz="1000" lang="en-GB">
                <a:latin typeface="Verdana"/>
                <a:ea typeface="Verdana"/>
                <a:cs typeface="Verdana"/>
                <a:sym typeface="Verdana"/>
              </a:rPr>
              <a:t>SQL Script file</a:t>
            </a:r>
          </a:p>
          <a:p>
            <a:pPr rtl="0" lvl="0" indent="-292100" marL="457200">
              <a:buClr>
                <a:schemeClr val="lt1"/>
              </a:buClr>
              <a:buSzPct val="166666"/>
              <a:buFont typeface="Arial"/>
              <a:buChar char="•"/>
            </a:pPr>
            <a:r>
              <a:rPr sz="1000" lang="en-GB">
                <a:latin typeface="Verdana"/>
                <a:ea typeface="Verdana"/>
                <a:cs typeface="Verdana"/>
                <a:sym typeface="Verdana"/>
              </a:rPr>
              <a:t>SQL Azure</a:t>
            </a:r>
          </a:p>
          <a:p>
            <a:pPr rtl="0" lvl="0" indent="-292100" marL="457200">
              <a:buClr>
                <a:schemeClr val="lt1"/>
              </a:buClr>
              <a:buSzPct val="166666"/>
              <a:buFont typeface="Arial"/>
              <a:buChar char="•"/>
            </a:pPr>
            <a:r>
              <a:rPr sz="1000" lang="en-GB">
                <a:latin typeface="Verdana"/>
                <a:ea typeface="Verdana"/>
                <a:cs typeface="Verdana"/>
                <a:sym typeface="Verdana"/>
              </a:rPr>
              <a:t>Previous versions: SQL Server 2005, SQL Server 2008/2008 R2</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y="0" x="0"/>
          <a:ext cy="0" cx="0"/>
          <a:chOff y="0" x="0"/>
          <a:chExt cy="0" cx="0"/>
        </a:xfrm>
      </p:grpSpPr>
      <p:sp>
        <p:nvSpPr>
          <p:cNvPr id="232" name="Shape 232"/>
          <p:cNvSpPr txBox="1"/>
          <p:nvPr>
            <p:ph type="ctrTitle"/>
          </p:nvPr>
        </p:nvSpPr>
        <p:spPr>
          <a:xfrm>
            <a:off y="1568169" x="685800"/>
            <a:ext cy="1989300" cx="7772400"/>
          </a:xfrm>
          <a:prstGeom prst="rect">
            <a:avLst/>
          </a:prstGeom>
        </p:spPr>
        <p:txBody>
          <a:bodyPr bIns="91425" rIns="91425" lIns="91425" tIns="91425" anchor="b" anchorCtr="0">
            <a:noAutofit/>
          </a:bodyPr>
          <a:lstStyle/>
          <a:p>
            <a:pPr rtl="0" lvl="0">
              <a:buNone/>
            </a:pPr>
            <a:r>
              <a:rPr lang="en-GB"/>
              <a:t>Practical Sessions</a:t>
            </a:r>
            <a:br>
              <a:rPr lang="en-GB"/>
            </a:br>
            <a:r>
              <a:rPr lang="en-GB"/>
              <a:t>Day 2</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y="0" x="0"/>
          <a:ext cy="0" cx="0"/>
          <a:chOff y="0" x="0"/>
          <a:chExt cy="0" cx="0"/>
        </a:xfrm>
      </p:grpSpPr>
      <p:sp>
        <p:nvSpPr>
          <p:cNvPr id="237" name="Shape 237"/>
          <p:cNvSpPr txBox="1"/>
          <p:nvPr>
            <p:ph type="ctrTitle"/>
          </p:nvPr>
        </p:nvSpPr>
        <p:spPr>
          <a:xfrm>
            <a:off y="1568184" x="685800"/>
            <a:ext cy="1238099" cx="7772400"/>
          </a:xfrm>
          <a:prstGeom prst="rect">
            <a:avLst/>
          </a:prstGeom>
        </p:spPr>
        <p:txBody>
          <a:bodyPr bIns="91425" rIns="91425" lIns="91425" tIns="91425" anchor="b" anchorCtr="0">
            <a:noAutofit/>
          </a:bodyPr>
          <a:lstStyle/>
          <a:p/>
        </p:txBody>
      </p:sp>
      <p:sp>
        <p:nvSpPr>
          <p:cNvPr id="238" name="Shape 238"/>
          <p:cNvSpPr txBox="1"/>
          <p:nvPr>
            <p:ph idx="1" type="subTitle"/>
          </p:nvPr>
        </p:nvSpPr>
        <p:spPr>
          <a:xfrm>
            <a:off y="2914650" x="685800"/>
            <a:ext cy="658500" cx="77724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GB"/>
              <a:t>New Features in Database Engine</a:t>
            </a:r>
          </a:p>
        </p:txBody>
      </p:sp>
      <p:sp>
        <p:nvSpPr>
          <p:cNvPr id="83" name="Shape 8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lnSpc>
                <a:spcPct val="122727"/>
              </a:lnSpc>
              <a:spcBef>
                <a:spcPts val="0"/>
              </a:spcBef>
              <a:buClr>
                <a:schemeClr val="lt1"/>
              </a:buClr>
              <a:buSzPct val="166666"/>
              <a:buFont typeface="Arial"/>
              <a:buChar char="•"/>
            </a:pPr>
            <a:r>
              <a:rPr sz="2400" lang="en-GB">
                <a:latin typeface="Verdana"/>
                <a:ea typeface="Verdana"/>
                <a:cs typeface="Verdana"/>
                <a:sym typeface="Verdana"/>
              </a:rPr>
              <a:t>Programmability Enhancements</a:t>
            </a:r>
          </a:p>
          <a:p>
            <a:pPr rtl="0" lvl="0" indent="-381000" marL="457200">
              <a:lnSpc>
                <a:spcPct val="122727"/>
              </a:lnSpc>
              <a:spcBef>
                <a:spcPts val="0"/>
              </a:spcBef>
              <a:buClr>
                <a:schemeClr val="lt1"/>
              </a:buClr>
              <a:buSzPct val="166666"/>
              <a:buFont typeface="Arial"/>
              <a:buChar char="•"/>
            </a:pPr>
            <a:r>
              <a:rPr sz="2400" lang="en-GB">
                <a:latin typeface="Verdana"/>
                <a:ea typeface="Verdana"/>
                <a:cs typeface="Verdana"/>
                <a:sym typeface="Verdana"/>
              </a:rPr>
              <a:t>Scalability &amp; Performance Enhancements</a:t>
            </a:r>
          </a:p>
          <a:p>
            <a:pPr rtl="0" lvl="0" indent="-381000" marL="457200">
              <a:lnSpc>
                <a:spcPct val="122727"/>
              </a:lnSpc>
              <a:spcBef>
                <a:spcPts val="0"/>
              </a:spcBef>
              <a:buClr>
                <a:schemeClr val="lt1"/>
              </a:buClr>
              <a:buSzPct val="166666"/>
              <a:buFont typeface="Arial"/>
              <a:buChar char="•"/>
            </a:pPr>
            <a:r>
              <a:rPr sz="2400" lang="en-GB">
                <a:latin typeface="Verdana"/>
                <a:ea typeface="Verdana"/>
                <a:cs typeface="Verdana"/>
                <a:sym typeface="Verdana"/>
              </a:rPr>
              <a:t>Security Enhancements</a:t>
            </a:r>
          </a:p>
          <a:p>
            <a:pPr rtl="0" lvl="0" indent="-381000" marL="457200">
              <a:lnSpc>
                <a:spcPct val="122727"/>
              </a:lnSpc>
              <a:spcBef>
                <a:spcPts val="0"/>
              </a:spcBef>
              <a:buClr>
                <a:schemeClr val="lt1"/>
              </a:buClr>
              <a:buSzPct val="166666"/>
              <a:buFont typeface="Arial"/>
              <a:buChar char="•"/>
            </a:pPr>
            <a:r>
              <a:rPr sz="2400" lang="en-GB">
                <a:latin typeface="Verdana"/>
                <a:ea typeface="Verdana"/>
                <a:cs typeface="Verdana"/>
                <a:sym typeface="Verdana"/>
              </a:rPr>
              <a:t>Backup and Restore Enhancements</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y="0" x="0"/>
          <a:ext cy="0" cx="0"/>
          <a:chOff y="0" x="0"/>
          <a:chExt cy="0" cx="0"/>
        </a:xfrm>
      </p:grpSpPr>
      <p:sp>
        <p:nvSpPr>
          <p:cNvPr id="243" name="Shape 243"/>
          <p:cNvSpPr txBox="1"/>
          <p:nvPr>
            <p:ph type="ctrTitle"/>
          </p:nvPr>
        </p:nvSpPr>
        <p:spPr>
          <a:xfrm>
            <a:off y="1568184" x="685800"/>
            <a:ext cy="1238099" cx="7772400"/>
          </a:xfrm>
          <a:prstGeom prst="rect">
            <a:avLst/>
          </a:prstGeom>
        </p:spPr>
        <p:txBody>
          <a:bodyPr bIns="91425" rIns="91425" lIns="91425" tIns="91425" anchor="b" anchorCtr="0">
            <a:noAutofit/>
          </a:bodyPr>
          <a:lstStyle/>
          <a:p/>
        </p:txBody>
      </p:sp>
      <p:sp>
        <p:nvSpPr>
          <p:cNvPr id="244" name="Shape 244"/>
          <p:cNvSpPr txBox="1"/>
          <p:nvPr>
            <p:ph idx="1" type="subTitle"/>
          </p:nvPr>
        </p:nvSpPr>
        <p:spPr>
          <a:xfrm>
            <a:off y="2914650" x="685800"/>
            <a:ext cy="658500" cx="77724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y="0" x="0"/>
          <a:ext cy="0" cx="0"/>
          <a:chOff y="0" x="0"/>
          <a:chExt cy="0" cx="0"/>
        </a:xfrm>
      </p:grpSpPr>
      <p:sp>
        <p:nvSpPr>
          <p:cNvPr id="249" name="Shape 249"/>
          <p:cNvSpPr txBox="1"/>
          <p:nvPr>
            <p:ph type="ctrTitle"/>
          </p:nvPr>
        </p:nvSpPr>
        <p:spPr>
          <a:xfrm>
            <a:off y="1568184" x="685800"/>
            <a:ext cy="1238099" cx="7772400"/>
          </a:xfrm>
          <a:prstGeom prst="rect">
            <a:avLst/>
          </a:prstGeom>
        </p:spPr>
        <p:txBody>
          <a:bodyPr bIns="91425" rIns="91425" lIns="91425" tIns="91425" anchor="b" anchorCtr="0">
            <a:noAutofit/>
          </a:bodyPr>
          <a:lstStyle/>
          <a:p>
            <a:pPr rtl="0" lvl="0">
              <a:buNone/>
            </a:pPr>
            <a:r>
              <a:rPr lang="en-GB"/>
              <a:t>Application Lifecycle Management</a:t>
            </a:r>
          </a:p>
        </p:txBody>
      </p:sp>
      <p:sp>
        <p:nvSpPr>
          <p:cNvPr id="250" name="Shape 250"/>
          <p:cNvSpPr txBox="1"/>
          <p:nvPr>
            <p:ph idx="1" type="subTitle"/>
          </p:nvPr>
        </p:nvSpPr>
        <p:spPr>
          <a:xfrm>
            <a:off y="2914650" x="685800"/>
            <a:ext cy="658500" cx="7772400"/>
          </a:xfrm>
          <a:prstGeom prst="rect">
            <a:avLst/>
          </a:prstGeom>
        </p:spPr>
        <p:txBody>
          <a:bodyPr bIns="91425" rIns="91425" lIns="91425" tIns="91425" anchor="t" anchorCtr="0">
            <a:noAutofit/>
          </a:bodyPr>
          <a:lstStyle/>
          <a:p>
            <a:pPr rtl="0" lvl="0">
              <a:buNone/>
            </a:pPr>
            <a:r>
              <a:rPr lang="en-GB"/>
              <a:t>Day 3</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y="0" x="0"/>
          <a:ext cy="0" cx="0"/>
          <a:chOff y="0" x="0"/>
          <a:chExt cy="0" cx="0"/>
        </a:xfrm>
      </p:grpSpPr>
      <p:sp>
        <p:nvSpPr>
          <p:cNvPr id="255" name="Shape 255"/>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Application LifeCycle Management</a:t>
            </a:r>
          </a:p>
        </p:txBody>
      </p:sp>
      <p:sp>
        <p:nvSpPr>
          <p:cNvPr id="256" name="Shape 256"/>
          <p:cNvSpPr txBox="1"/>
          <p:nvPr>
            <p:ph idx="1" type="body"/>
          </p:nvPr>
        </p:nvSpPr>
        <p:spPr>
          <a:xfrm>
            <a:off y="1200150" x="457200"/>
            <a:ext cy="3725699" cx="8229600"/>
          </a:xfrm>
          <a:prstGeom prst="rect">
            <a:avLst/>
          </a:prstGeom>
        </p:spPr>
        <p:txBody>
          <a:bodyPr bIns="91425" rIns="91425" lIns="91425" tIns="91425" anchor="t" anchorCtr="0">
            <a:noAutofit/>
          </a:bodyPr>
          <a:lstStyle/>
          <a:p/>
        </p:txBody>
      </p:sp>
      <p:pic>
        <p:nvPicPr>
          <p:cNvPr id="257" name="Shape 257"/>
          <p:cNvPicPr preferRelativeResize="0"/>
          <p:nvPr/>
        </p:nvPicPr>
        <p:blipFill>
          <a:blip r:embed="rId3"/>
          <a:stretch>
            <a:fillRect/>
          </a:stretch>
        </p:blipFill>
        <p:spPr>
          <a:xfrm>
            <a:off y="1200150" x="934625"/>
            <a:ext cy="3725700" cx="7520395"/>
          </a:xfrm>
          <a:prstGeom prst="rect">
            <a:avLst/>
          </a:prstGeom>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y="0" x="0"/>
          <a:ext cy="0" cx="0"/>
          <a:chOff y="0" x="0"/>
          <a:chExt cy="0" cx="0"/>
        </a:xfrm>
      </p:grpSpPr>
      <p:sp>
        <p:nvSpPr>
          <p:cNvPr id="262" name="Shape 26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GB"/>
              <a:t>Tools for managing the application lifecycle</a:t>
            </a:r>
          </a:p>
        </p:txBody>
      </p:sp>
      <p:sp>
        <p:nvSpPr>
          <p:cNvPr id="263" name="Shape 26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04800" marL="457200">
              <a:buClr>
                <a:schemeClr val="lt1"/>
              </a:buClr>
              <a:buSzPct val="166666"/>
              <a:buFont typeface="Arial"/>
              <a:buChar char="•"/>
            </a:pPr>
            <a:r>
              <a:rPr sz="1200" lang="en-GB"/>
              <a:t>PowerPoint Storyboarding: You can quickly illustrate a user story, requirement, or experience by using PowerPoint Storyboarding. With this tool you can build a storyboard from a collection of pre-defined storyboard shapes, capture existing user interfaces and customize the layouts of your web pages or phone application, as well as link the storyboard to a work item stored in Team Foundation Server.</a:t>
            </a:r>
          </a:p>
          <a:p>
            <a:pPr rtl="0" lvl="0" indent="-304800" marL="457200">
              <a:buClr>
                <a:schemeClr val="lt1"/>
              </a:buClr>
              <a:buSzPct val="166666"/>
              <a:buFont typeface="Arial"/>
              <a:buChar char="•"/>
            </a:pPr>
            <a:r>
              <a:rPr sz="1200" lang="en-GB"/>
              <a:t>Product backlog: The product backlog page shows a single view of the current backlog of work that can be dynamically re-ordered and grouped. Product Owners can quickly prioritize work and outline dependencies and relationships.</a:t>
            </a:r>
          </a:p>
          <a:p>
            <a:pPr rtl="0" lvl="0" indent="-304800" marL="457200">
              <a:buClr>
                <a:schemeClr val="lt1"/>
              </a:buClr>
              <a:buSzPct val="166666"/>
              <a:buFont typeface="Arial"/>
              <a:buChar char="•"/>
            </a:pPr>
            <a:r>
              <a:rPr sz="1200" lang="en-GB"/>
              <a:t>Sprint backlog and team capacity: The sprint backlog page reflects in real time the data you input that includes work items assigned to the iteration path, and specifying dates, individual work capacity, and work interruptions both for the team and individuals. Teams can get instant feedback on the rate of burndown and where they are over capacity.</a:t>
            </a:r>
          </a:p>
          <a:p>
            <a:pPr rtl="0" lvl="0" indent="-304800" marL="457200">
              <a:buClr>
                <a:schemeClr val="lt1"/>
              </a:buClr>
              <a:buSzPct val="166666"/>
              <a:buFont typeface="Arial"/>
              <a:buChar char="•"/>
            </a:pPr>
            <a:r>
              <a:rPr sz="1200" lang="en-GB"/>
              <a:t>Task board and burndown chart: As a daily practice, the team can view and update the task board to reflect the status of work items visually. The team sees the progress they are making against each product backlog item and can quickly focus on remaining work. Also, integrated into the task board is a real-time burndown chart of the remaining work in the team’s sprint.</a:t>
            </a:r>
          </a:p>
          <a:p>
            <a:pPr rtl="0" lvl="0" indent="-304800" marL="457200">
              <a:buClr>
                <a:schemeClr val="lt1"/>
              </a:buClr>
              <a:buSzPct val="166666"/>
              <a:buFont typeface="Arial"/>
              <a:buChar char="•"/>
            </a:pPr>
            <a:r>
              <a:rPr sz="1200" lang="en-GB"/>
              <a:t>Request Feedback and Microsoft Feedback Client: The Request Feedback and Microsoft Feedback Client tools enable teams to engage stakeholders to provide frequent and continuous feedback. The feedback client enables stakeholders to directly interact with working software while recording rich and actionable data for the team in the background through action scripts, annotations, screenshots, and video or audio recordings.</a:t>
            </a:r>
          </a:p>
          <a:p>
            <a:r>
              <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y="0" x="0"/>
          <a:ext cy="0" cx="0"/>
          <a:chOff y="0" x="0"/>
          <a:chExt cy="0" cx="0"/>
        </a:xfrm>
      </p:grpSpPr>
      <p:sp>
        <p:nvSpPr>
          <p:cNvPr id="268" name="Shape 26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Managing ALM - Product Backlog</a:t>
            </a:r>
          </a:p>
        </p:txBody>
      </p:sp>
      <p:pic>
        <p:nvPicPr>
          <p:cNvPr id="269" name="Shape 269"/>
          <p:cNvPicPr preferRelativeResize="0"/>
          <p:nvPr/>
        </p:nvPicPr>
        <p:blipFill>
          <a:blip r:embed="rId3"/>
          <a:stretch>
            <a:fillRect/>
          </a:stretch>
        </p:blipFill>
        <p:spPr>
          <a:xfrm>
            <a:off y="1127700" x="2178237"/>
            <a:ext cy="3736049" cx="4937524"/>
          </a:xfrm>
          <a:prstGeom prst="rect">
            <a:avLst/>
          </a:prstGeom>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y="0" x="0"/>
          <a:ext cy="0" cx="0"/>
          <a:chOff y="0" x="0"/>
          <a:chExt cy="0" cx="0"/>
        </a:xfrm>
      </p:grpSpPr>
      <p:sp>
        <p:nvSpPr>
          <p:cNvPr id="274" name="Shape 274"/>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275" name="Shape 275"/>
          <p:cNvPicPr preferRelativeResize="0"/>
          <p:nvPr/>
        </p:nvPicPr>
        <p:blipFill>
          <a:blip r:embed="rId3"/>
          <a:stretch>
            <a:fillRect/>
          </a:stretch>
        </p:blipFill>
        <p:spPr>
          <a:xfrm>
            <a:off y="945350" x="1995500"/>
            <a:ext cy="3619500" cx="5715000"/>
          </a:xfrm>
          <a:prstGeom prst="rect">
            <a:avLst/>
          </a:prstGeom>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y="0" x="0"/>
          <a:ext cy="0" cx="0"/>
          <a:chOff y="0" x="0"/>
          <a:chExt cy="0" cx="0"/>
        </a:xfrm>
      </p:grpSpPr>
      <p:sp>
        <p:nvSpPr>
          <p:cNvPr id="280" name="Shape 280"/>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281" name="Shape 281"/>
          <p:cNvPicPr preferRelativeResize="0"/>
          <p:nvPr/>
        </p:nvPicPr>
        <p:blipFill>
          <a:blip r:embed="rId3"/>
          <a:stretch>
            <a:fillRect/>
          </a:stretch>
        </p:blipFill>
        <p:spPr>
          <a:xfrm>
            <a:off y="295550" x="1995500"/>
            <a:ext cy="4670550" cx="5484000"/>
          </a:xfrm>
          <a:prstGeom prst="rect">
            <a:avLst/>
          </a:prstGeom>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y="0" x="0"/>
          <a:ext cy="0" cx="0"/>
          <a:chOff y="0" x="0"/>
          <a:chExt cy="0" cx="0"/>
        </a:xfrm>
      </p:grpSpPr>
      <p:sp>
        <p:nvSpPr>
          <p:cNvPr id="286" name="Shape 286"/>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287" name="Shape 287"/>
          <p:cNvPicPr preferRelativeResize="0"/>
          <p:nvPr/>
        </p:nvPicPr>
        <p:blipFill>
          <a:blip r:embed="rId3"/>
          <a:stretch>
            <a:fillRect/>
          </a:stretch>
        </p:blipFill>
        <p:spPr>
          <a:xfrm>
            <a:off y="1406125" x="2091925"/>
            <a:ext cy="3000375" cx="5715000"/>
          </a:xfrm>
          <a:prstGeom prst="rect">
            <a:avLst/>
          </a:prstGeom>
        </p:spPr>
      </p:pic>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y="0" x="0"/>
          <a:ext cy="0" cx="0"/>
          <a:chOff y="0" x="0"/>
          <a:chExt cy="0" cx="0"/>
        </a:xfrm>
      </p:grpSpPr>
      <p:sp>
        <p:nvSpPr>
          <p:cNvPr id="292" name="Shape 292"/>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293" name="Shape 293"/>
          <p:cNvPicPr preferRelativeResize="0"/>
          <p:nvPr/>
        </p:nvPicPr>
        <p:blipFill>
          <a:blip r:embed="rId3"/>
          <a:stretch>
            <a:fillRect/>
          </a:stretch>
        </p:blipFill>
        <p:spPr>
          <a:xfrm>
            <a:off y="1159800" x="1813325"/>
            <a:ext cy="3619500" cx="5715000"/>
          </a:xfrm>
          <a:prstGeom prst="rect">
            <a:avLst/>
          </a:prstGeom>
        </p:spPr>
      </p:pic>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y="0" x="0"/>
          <a:ext cy="0" cx="0"/>
          <a:chOff y="0" x="0"/>
          <a:chExt cy="0" cx="0"/>
        </a:xfrm>
      </p:grpSpPr>
      <p:sp>
        <p:nvSpPr>
          <p:cNvPr id="298" name="Shape 298"/>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299" name="Shape 299"/>
          <p:cNvPicPr preferRelativeResize="0"/>
          <p:nvPr/>
        </p:nvPicPr>
        <p:blipFill>
          <a:blip r:embed="rId3"/>
          <a:stretch>
            <a:fillRect/>
          </a:stretch>
        </p:blipFill>
        <p:spPr>
          <a:xfrm>
            <a:off y="1384850" x="1759725"/>
            <a:ext cy="3400425" cx="5715000"/>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New Features in Database Engine</a:t>
            </a:r>
          </a:p>
        </p:txBody>
      </p:sp>
      <p:sp>
        <p:nvSpPr>
          <p:cNvPr id="89" name="Shape 8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17500" marL="457200">
              <a:lnSpc>
                <a:spcPct val="122727"/>
              </a:lnSpc>
              <a:spcBef>
                <a:spcPts val="0"/>
              </a:spcBef>
              <a:buClr>
                <a:schemeClr val="lt1"/>
              </a:buClr>
              <a:buSzPct val="166666"/>
              <a:buFont typeface="Arial"/>
              <a:buChar char="•"/>
            </a:pPr>
            <a:r>
              <a:rPr sz="1400" lang="en-GB">
                <a:latin typeface="Verdana"/>
                <a:ea typeface="Verdana"/>
                <a:cs typeface="Verdana"/>
                <a:sym typeface="Verdana"/>
              </a:rPr>
              <a:t>Sequences</a:t>
            </a:r>
          </a:p>
          <a:p>
            <a:pPr rtl="0" lvl="0" indent="-317500" marL="457200">
              <a:lnSpc>
                <a:spcPct val="122727"/>
              </a:lnSpc>
              <a:spcBef>
                <a:spcPts val="0"/>
              </a:spcBef>
              <a:buClr>
                <a:schemeClr val="lt1"/>
              </a:buClr>
              <a:buSzPct val="166666"/>
              <a:buFont typeface="Arial"/>
              <a:buChar char="•"/>
            </a:pPr>
            <a:r>
              <a:rPr sz="1400" lang="en-GB">
                <a:latin typeface="Verdana"/>
                <a:ea typeface="Verdana"/>
                <a:cs typeface="Verdana"/>
                <a:sym typeface="Verdana"/>
              </a:rPr>
              <a:t>Data Paging</a:t>
            </a:r>
          </a:p>
          <a:p>
            <a:pPr rtl="0" lvl="0" indent="-317500" marL="457200">
              <a:lnSpc>
                <a:spcPct val="122727"/>
              </a:lnSpc>
              <a:spcBef>
                <a:spcPts val="0"/>
              </a:spcBef>
              <a:buClr>
                <a:schemeClr val="lt1"/>
              </a:buClr>
              <a:buSzPct val="166666"/>
              <a:buFont typeface="Arial"/>
              <a:buChar char="•"/>
            </a:pPr>
            <a:r>
              <a:rPr sz="1400" lang="en-GB">
                <a:latin typeface="Verdana"/>
                <a:ea typeface="Verdana"/>
                <a:cs typeface="Verdana"/>
                <a:sym typeface="Verdana"/>
              </a:rPr>
              <a:t>Conversion Functions</a:t>
            </a:r>
          </a:p>
          <a:p>
            <a:pPr rtl="0" lvl="0" indent="-317500" marL="457200">
              <a:lnSpc>
                <a:spcPct val="122727"/>
              </a:lnSpc>
              <a:spcBef>
                <a:spcPts val="0"/>
              </a:spcBef>
              <a:buClr>
                <a:schemeClr val="lt1"/>
              </a:buClr>
              <a:buSzPct val="166666"/>
              <a:buFont typeface="Arial"/>
              <a:buChar char="•"/>
            </a:pPr>
            <a:r>
              <a:rPr sz="1400" lang="en-GB">
                <a:latin typeface="Verdana"/>
                <a:ea typeface="Verdana"/>
                <a:cs typeface="Verdana"/>
                <a:sym typeface="Verdana"/>
              </a:rPr>
              <a:t>Logical Functions</a:t>
            </a:r>
          </a:p>
          <a:p>
            <a:pPr rtl="0" lvl="0" indent="-317500" marL="457200">
              <a:lnSpc>
                <a:spcPct val="122727"/>
              </a:lnSpc>
              <a:spcBef>
                <a:spcPts val="0"/>
              </a:spcBef>
              <a:buClr>
                <a:schemeClr val="lt1"/>
              </a:buClr>
              <a:buSzPct val="166666"/>
              <a:buFont typeface="Arial"/>
              <a:buChar char="•"/>
            </a:pPr>
            <a:r>
              <a:rPr sz="1400" lang="en-GB">
                <a:latin typeface="Verdana"/>
                <a:ea typeface="Verdana"/>
                <a:cs typeface="Verdana"/>
                <a:sym typeface="Verdana"/>
              </a:rPr>
              <a:t>Date/Time Functions</a:t>
            </a:r>
          </a:p>
          <a:p>
            <a:pPr rtl="0" lvl="0" indent="-317500" marL="457200">
              <a:lnSpc>
                <a:spcPct val="122727"/>
              </a:lnSpc>
              <a:spcBef>
                <a:spcPts val="0"/>
              </a:spcBef>
              <a:buClr>
                <a:schemeClr val="lt1"/>
              </a:buClr>
              <a:buSzPct val="166666"/>
              <a:buFont typeface="Arial"/>
              <a:buChar char="•"/>
            </a:pPr>
            <a:r>
              <a:rPr sz="1400" lang="en-GB">
                <a:latin typeface="Verdana"/>
                <a:ea typeface="Verdana"/>
                <a:cs typeface="Verdana"/>
                <a:sym typeface="Verdana"/>
              </a:rPr>
              <a:t>String Functions</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y="0" x="0"/>
          <a:ext cy="0" cx="0"/>
          <a:chOff y="0" x="0"/>
          <a:chExt cy="0" cx="0"/>
        </a:xfrm>
      </p:grpSpPr>
      <p:sp>
        <p:nvSpPr>
          <p:cNvPr id="304" name="Shape 304"/>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305" name="Shape 305"/>
          <p:cNvPicPr preferRelativeResize="0"/>
          <p:nvPr/>
        </p:nvPicPr>
        <p:blipFill>
          <a:blip r:embed="rId3"/>
          <a:stretch>
            <a:fillRect/>
          </a:stretch>
        </p:blipFill>
        <p:spPr>
          <a:xfrm>
            <a:off y="1524025" x="1866900"/>
            <a:ext cy="3048000" cx="5715000"/>
          </a:xfrm>
          <a:prstGeom prst="rect">
            <a:avLst/>
          </a:prstGeom>
        </p:spPr>
      </p:pic>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y="0" x="0"/>
          <a:ext cy="0" cx="0"/>
          <a:chOff y="0" x="0"/>
          <a:chExt cy="0" cx="0"/>
        </a:xfrm>
      </p:grpSpPr>
      <p:sp>
        <p:nvSpPr>
          <p:cNvPr id="310" name="Shape 310"/>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311" name="Shape 311"/>
          <p:cNvPicPr preferRelativeResize="0"/>
          <p:nvPr/>
        </p:nvPicPr>
        <p:blipFill>
          <a:blip r:embed="rId3"/>
          <a:stretch>
            <a:fillRect/>
          </a:stretch>
        </p:blipFill>
        <p:spPr>
          <a:xfrm>
            <a:off y="1824050" x="1920475"/>
            <a:ext cy="2390775" cx="5715000"/>
          </a:xfrm>
          <a:prstGeom prst="rect">
            <a:avLst/>
          </a:prstGeom>
        </p:spPr>
      </p:pic>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y="0" x="0"/>
          <a:ext cy="0" cx="0"/>
          <a:chOff y="0" x="0"/>
          <a:chExt cy="0" cx="0"/>
        </a:xfrm>
      </p:grpSpPr>
      <p:sp>
        <p:nvSpPr>
          <p:cNvPr id="316" name="Shape 316"/>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317" name="Shape 317"/>
          <p:cNvPicPr preferRelativeResize="0"/>
          <p:nvPr/>
        </p:nvPicPr>
        <p:blipFill>
          <a:blip r:embed="rId3"/>
          <a:stretch>
            <a:fillRect/>
          </a:stretch>
        </p:blipFill>
        <p:spPr>
          <a:xfrm>
            <a:off y="366712" x="2102625"/>
            <a:ext cy="4410075" cx="5715000"/>
          </a:xfrm>
          <a:prstGeom prst="rect">
            <a:avLst/>
          </a:prstGeom>
        </p:spPr>
      </p:pic>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y="0" x="0"/>
          <a:ext cy="0" cx="0"/>
          <a:chOff y="0" x="0"/>
          <a:chExt cy="0" cx="0"/>
        </a:xfrm>
      </p:grpSpPr>
      <p:sp>
        <p:nvSpPr>
          <p:cNvPr id="322" name="Shape 322"/>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323" name="Shape 323"/>
          <p:cNvPicPr preferRelativeResize="0"/>
          <p:nvPr/>
        </p:nvPicPr>
        <p:blipFill>
          <a:blip r:embed="rId3"/>
          <a:stretch>
            <a:fillRect/>
          </a:stretch>
        </p:blipFill>
        <p:spPr>
          <a:xfrm>
            <a:off y="152400" x="152400"/>
            <a:ext cy="4467225" cx="5715000"/>
          </a:xfrm>
          <a:prstGeom prst="rect">
            <a:avLst/>
          </a:prstGeom>
        </p:spPr>
      </p:pic>
      <p:pic>
        <p:nvPicPr>
          <p:cNvPr id="324" name="Shape 324"/>
          <p:cNvPicPr preferRelativeResize="0"/>
          <p:nvPr/>
        </p:nvPicPr>
        <p:blipFill>
          <a:blip r:embed="rId4"/>
          <a:stretch>
            <a:fillRect/>
          </a:stretch>
        </p:blipFill>
        <p:spPr>
          <a:xfrm>
            <a:off y="1526400" x="6316250"/>
            <a:ext cy="857250" cx="2533650"/>
          </a:xfrm>
          <a:prstGeom prst="rect">
            <a:avLst/>
          </a:prstGeom>
        </p:spPr>
      </p:pic>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y="0" x="0"/>
          <a:ext cy="0" cx="0"/>
          <a:chOff y="0" x="0"/>
          <a:chExt cy="0" cx="0"/>
        </a:xfrm>
      </p:grpSpPr>
      <p:sp>
        <p:nvSpPr>
          <p:cNvPr id="329" name="Shape 329"/>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330" name="Shape 330"/>
          <p:cNvPicPr preferRelativeResize="0"/>
          <p:nvPr/>
        </p:nvPicPr>
        <p:blipFill>
          <a:blip r:embed="rId3"/>
          <a:stretch>
            <a:fillRect/>
          </a:stretch>
        </p:blipFill>
        <p:spPr>
          <a:xfrm>
            <a:off y="200025" x="1652575"/>
            <a:ext cy="4743450" cx="5715000"/>
          </a:xfrm>
          <a:prstGeom prst="rect">
            <a:avLst/>
          </a:prstGeom>
        </p:spPr>
      </p:pic>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y="0" x="0"/>
          <a:ext cy="0" cx="0"/>
          <a:chOff y="0" x="0"/>
          <a:chExt cy="0" cx="0"/>
        </a:xfrm>
      </p:grpSpPr>
      <p:sp>
        <p:nvSpPr>
          <p:cNvPr id="335" name="Shape 335"/>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336" name="Shape 336"/>
          <p:cNvPicPr preferRelativeResize="0"/>
          <p:nvPr/>
        </p:nvPicPr>
        <p:blipFill>
          <a:blip r:embed="rId3"/>
          <a:stretch>
            <a:fillRect/>
          </a:stretch>
        </p:blipFill>
        <p:spPr>
          <a:xfrm>
            <a:off y="552450" x="1866900"/>
            <a:ext cy="4038600" cx="5657850"/>
          </a:xfrm>
          <a:prstGeom prst="rect">
            <a:avLst/>
          </a:prstGeom>
        </p:spPr>
      </p:pic>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y="0" x="0"/>
          <a:ext cy="0" cx="0"/>
          <a:chOff y="0" x="0"/>
          <a:chExt cy="0" cx="0"/>
        </a:xfrm>
      </p:grpSpPr>
      <p:sp>
        <p:nvSpPr>
          <p:cNvPr id="341" name="Shape 341"/>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342" name="Shape 342"/>
          <p:cNvPicPr preferRelativeResize="0"/>
          <p:nvPr/>
        </p:nvPicPr>
        <p:blipFill>
          <a:blip r:embed="rId3"/>
          <a:stretch>
            <a:fillRect/>
          </a:stretch>
        </p:blipFill>
        <p:spPr>
          <a:xfrm>
            <a:off y="634600" x="2059775"/>
            <a:ext cy="4038600" cx="5715000"/>
          </a:xfrm>
          <a:prstGeom prst="rect">
            <a:avLst/>
          </a:prstGeom>
        </p:spPr>
      </p:pic>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y="0" x="0"/>
          <a:ext cy="0" cx="0"/>
          <a:chOff y="0" x="0"/>
          <a:chExt cy="0" cx="0"/>
        </a:xfrm>
      </p:grpSpPr>
      <p:sp>
        <p:nvSpPr>
          <p:cNvPr id="347" name="Shape 347"/>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348" name="Shape 348"/>
          <p:cNvPicPr preferRelativeResize="0"/>
          <p:nvPr/>
        </p:nvPicPr>
        <p:blipFill>
          <a:blip r:embed="rId3"/>
          <a:stretch>
            <a:fillRect/>
          </a:stretch>
        </p:blipFill>
        <p:spPr>
          <a:xfrm>
            <a:off y="190500" x="1491850"/>
            <a:ext cy="4762500" cx="5715000"/>
          </a:xfrm>
          <a:prstGeom prst="rect">
            <a:avLst/>
          </a:prstGeom>
        </p:spPr>
      </p:pic>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y="0" x="0"/>
          <a:ext cy="0" cx="0"/>
          <a:chOff y="0" x="0"/>
          <a:chExt cy="0" cx="0"/>
        </a:xfrm>
      </p:grpSpPr>
      <p:sp>
        <p:nvSpPr>
          <p:cNvPr id="353" name="Shape 353"/>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354" name="Shape 354"/>
          <p:cNvPicPr preferRelativeResize="0"/>
          <p:nvPr/>
        </p:nvPicPr>
        <p:blipFill>
          <a:blip r:embed="rId3"/>
          <a:stretch>
            <a:fillRect/>
          </a:stretch>
        </p:blipFill>
        <p:spPr>
          <a:xfrm>
            <a:off y="313150" x="1714500"/>
            <a:ext cy="1447800" cx="5715000"/>
          </a:xfrm>
          <a:prstGeom prst="rect">
            <a:avLst/>
          </a:prstGeom>
        </p:spPr>
      </p:pic>
      <p:pic>
        <p:nvPicPr>
          <p:cNvPr id="355" name="Shape 355"/>
          <p:cNvPicPr preferRelativeResize="0"/>
          <p:nvPr/>
        </p:nvPicPr>
        <p:blipFill>
          <a:blip r:embed="rId4"/>
          <a:stretch>
            <a:fillRect/>
          </a:stretch>
        </p:blipFill>
        <p:spPr>
          <a:xfrm>
            <a:off y="1877625" x="2102650"/>
            <a:ext cy="3069549" cx="4273150"/>
          </a:xfrm>
          <a:prstGeom prst="rect">
            <a:avLst/>
          </a:prstGeom>
        </p:spPr>
      </p:pic>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y="0" x="0"/>
          <a:ext cy="0" cx="0"/>
          <a:chOff y="0" x="0"/>
          <a:chExt cy="0" cx="0"/>
        </a:xfrm>
      </p:grpSpPr>
      <p:sp>
        <p:nvSpPr>
          <p:cNvPr id="360" name="Shape 360"/>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361" name="Shape 361"/>
          <p:cNvPicPr preferRelativeResize="0"/>
          <p:nvPr/>
        </p:nvPicPr>
        <p:blipFill>
          <a:blip r:embed="rId3"/>
          <a:stretch>
            <a:fillRect/>
          </a:stretch>
        </p:blipFill>
        <p:spPr>
          <a:xfrm>
            <a:off y="313150" x="1714500"/>
            <a:ext cy="1447800" cx="5715000"/>
          </a:xfrm>
          <a:prstGeom prst="rect">
            <a:avLst/>
          </a:prstGeom>
        </p:spPr>
      </p:pic>
      <p:pic>
        <p:nvPicPr>
          <p:cNvPr id="362" name="Shape 362"/>
          <p:cNvPicPr preferRelativeResize="0"/>
          <p:nvPr/>
        </p:nvPicPr>
        <p:blipFill>
          <a:blip r:embed="rId4"/>
          <a:stretch>
            <a:fillRect/>
          </a:stretch>
        </p:blipFill>
        <p:spPr>
          <a:xfrm>
            <a:off y="1877625" x="2102650"/>
            <a:ext cy="3069549" cx="4273150"/>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New Features in Database Engine</a:t>
            </a:r>
          </a:p>
        </p:txBody>
      </p:sp>
      <p:sp>
        <p:nvSpPr>
          <p:cNvPr id="95" name="Shape 9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17500" marL="457200">
              <a:lnSpc>
                <a:spcPct val="122727"/>
              </a:lnSpc>
              <a:spcBef>
                <a:spcPts val="0"/>
              </a:spcBef>
              <a:buClr>
                <a:schemeClr val="lt1"/>
              </a:buClr>
              <a:buSzPct val="166666"/>
              <a:buFont typeface="Arial"/>
              <a:buChar char="•"/>
            </a:pPr>
            <a:r>
              <a:rPr sz="1400" lang="en-GB">
                <a:latin typeface="Verdana"/>
                <a:ea typeface="Verdana"/>
                <a:cs typeface="Verdana"/>
                <a:sym typeface="Verdana"/>
              </a:rPr>
              <a:t>Sequences</a:t>
            </a:r>
          </a:p>
          <a:p>
            <a:pPr rtl="0" lvl="0" indent="-317500" marL="457200">
              <a:lnSpc>
                <a:spcPct val="122727"/>
              </a:lnSpc>
              <a:spcBef>
                <a:spcPts val="0"/>
              </a:spcBef>
              <a:buClr>
                <a:schemeClr val="lt1"/>
              </a:buClr>
              <a:buSzPct val="166666"/>
              <a:buFont typeface="Arial"/>
              <a:buChar char="•"/>
            </a:pPr>
            <a:r>
              <a:rPr sz="1400" lang="en-GB">
                <a:latin typeface="Verdana"/>
                <a:ea typeface="Verdana"/>
                <a:cs typeface="Verdana"/>
                <a:sym typeface="Verdana"/>
              </a:rPr>
              <a:t>Data Paging</a:t>
            </a:r>
          </a:p>
          <a:p>
            <a:pPr rtl="0" lvl="0" indent="-317500" marL="457200">
              <a:lnSpc>
                <a:spcPct val="122727"/>
              </a:lnSpc>
              <a:spcBef>
                <a:spcPts val="0"/>
              </a:spcBef>
              <a:buClr>
                <a:schemeClr val="lt1"/>
              </a:buClr>
              <a:buSzPct val="166666"/>
              <a:buFont typeface="Arial"/>
              <a:buChar char="•"/>
            </a:pPr>
            <a:r>
              <a:rPr sz="1400" lang="en-GB">
                <a:latin typeface="Verdana"/>
                <a:ea typeface="Verdana"/>
                <a:cs typeface="Verdana"/>
                <a:sym typeface="Verdana"/>
              </a:rPr>
              <a:t>Conversion Functions</a:t>
            </a:r>
          </a:p>
          <a:p>
            <a:pPr rtl="0" lvl="0" indent="-317500" marL="457200">
              <a:lnSpc>
                <a:spcPct val="122727"/>
              </a:lnSpc>
              <a:spcBef>
                <a:spcPts val="0"/>
              </a:spcBef>
              <a:buClr>
                <a:schemeClr val="lt1"/>
              </a:buClr>
              <a:buSzPct val="166666"/>
              <a:buFont typeface="Arial"/>
              <a:buChar char="•"/>
            </a:pPr>
            <a:r>
              <a:rPr sz="1400" lang="en-GB">
                <a:latin typeface="Verdana"/>
                <a:ea typeface="Verdana"/>
                <a:cs typeface="Verdana"/>
                <a:sym typeface="Verdana"/>
              </a:rPr>
              <a:t>Logical Functions</a:t>
            </a:r>
          </a:p>
          <a:p>
            <a:pPr rtl="0" lvl="0" indent="-317500" marL="457200">
              <a:lnSpc>
                <a:spcPct val="122727"/>
              </a:lnSpc>
              <a:spcBef>
                <a:spcPts val="0"/>
              </a:spcBef>
              <a:buClr>
                <a:schemeClr val="lt1"/>
              </a:buClr>
              <a:buSzPct val="166666"/>
              <a:buFont typeface="Arial"/>
              <a:buChar char="•"/>
            </a:pPr>
            <a:r>
              <a:rPr sz="1400" lang="en-GB">
                <a:latin typeface="Verdana"/>
                <a:ea typeface="Verdana"/>
                <a:cs typeface="Verdana"/>
                <a:sym typeface="Verdana"/>
              </a:rPr>
              <a:t>Date/Time Functions</a:t>
            </a:r>
          </a:p>
          <a:p>
            <a:pPr rtl="0" lvl="0" indent="-317500" marL="457200">
              <a:lnSpc>
                <a:spcPct val="122727"/>
              </a:lnSpc>
              <a:spcBef>
                <a:spcPts val="0"/>
              </a:spcBef>
              <a:buClr>
                <a:schemeClr val="lt1"/>
              </a:buClr>
              <a:buSzPct val="166666"/>
              <a:buFont typeface="Arial"/>
              <a:buChar char="•"/>
            </a:pPr>
            <a:r>
              <a:rPr sz="1400" lang="en-GB">
                <a:latin typeface="Verdana"/>
                <a:ea typeface="Verdana"/>
                <a:cs typeface="Verdana"/>
                <a:sym typeface="Verdana"/>
              </a:rPr>
              <a:t>String Functions</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y="0" x="0"/>
          <a:ext cy="0" cx="0"/>
          <a:chOff y="0" x="0"/>
          <a:chExt cy="0" cx="0"/>
        </a:xfrm>
      </p:grpSpPr>
      <p:sp>
        <p:nvSpPr>
          <p:cNvPr id="367" name="Shape 367"/>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368" name="Shape 368"/>
          <p:cNvPicPr preferRelativeResize="0"/>
          <p:nvPr/>
        </p:nvPicPr>
        <p:blipFill>
          <a:blip r:embed="rId3"/>
          <a:stretch>
            <a:fillRect/>
          </a:stretch>
        </p:blipFill>
        <p:spPr>
          <a:xfrm>
            <a:off y="538150" x="1834800"/>
            <a:ext cy="3971925" cx="5715000"/>
          </a:xfrm>
          <a:prstGeom prst="rect">
            <a:avLst/>
          </a:prstGeom>
        </p:spPr>
      </p:pic>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y="0" x="0"/>
          <a:ext cy="0" cx="0"/>
          <a:chOff y="0" x="0"/>
          <a:chExt cy="0" cx="0"/>
        </a:xfrm>
      </p:grpSpPr>
      <p:sp>
        <p:nvSpPr>
          <p:cNvPr id="373" name="Shape 37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Powerpoint Storyboarding</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y="0" x="0"/>
          <a:ext cy="0" cx="0"/>
          <a:chOff y="0" x="0"/>
          <a:chExt cy="0" cx="0"/>
        </a:xfrm>
      </p:grpSpPr>
      <p:sp>
        <p:nvSpPr>
          <p:cNvPr id="378" name="Shape 378"/>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379" name="Shape 379"/>
          <p:cNvPicPr preferRelativeResize="0"/>
          <p:nvPr/>
        </p:nvPicPr>
        <p:blipFill>
          <a:blip r:embed="rId3"/>
          <a:stretch>
            <a:fillRect/>
          </a:stretch>
        </p:blipFill>
        <p:spPr>
          <a:xfrm>
            <a:off y="602450" x="1813325"/>
            <a:ext cy="4048125" cx="5715000"/>
          </a:xfrm>
          <a:prstGeom prst="rect">
            <a:avLst/>
          </a:prstGeom>
        </p:spPr>
      </p:pic>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y="0" x="0"/>
          <a:ext cy="0" cx="0"/>
          <a:chOff y="0" x="0"/>
          <a:chExt cy="0" cx="0"/>
        </a:xfrm>
      </p:grpSpPr>
      <p:sp>
        <p:nvSpPr>
          <p:cNvPr id="384" name="Shape 384"/>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385" name="Shape 385"/>
          <p:cNvPicPr preferRelativeResize="0"/>
          <p:nvPr/>
        </p:nvPicPr>
        <p:blipFill>
          <a:blip r:embed="rId3"/>
          <a:stretch>
            <a:fillRect/>
          </a:stretch>
        </p:blipFill>
        <p:spPr>
          <a:xfrm>
            <a:off y="559575" x="1714500"/>
            <a:ext cy="3724275" cx="5715000"/>
          </a:xfrm>
          <a:prstGeom prst="rect">
            <a:avLst/>
          </a:prstGeom>
        </p:spPr>
      </p:pic>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y="0" x="0"/>
          <a:ext cy="0" cx="0"/>
          <a:chOff y="0" x="0"/>
          <a:chExt cy="0" cx="0"/>
        </a:xfrm>
      </p:grpSpPr>
      <p:sp>
        <p:nvSpPr>
          <p:cNvPr id="390" name="Shape 390"/>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391" name="Shape 391"/>
          <p:cNvPicPr preferRelativeResize="0"/>
          <p:nvPr/>
        </p:nvPicPr>
        <p:blipFill>
          <a:blip r:embed="rId3"/>
          <a:stretch>
            <a:fillRect/>
          </a:stretch>
        </p:blipFill>
        <p:spPr>
          <a:xfrm>
            <a:off y="600075" x="1714500"/>
            <a:ext cy="3943350" cx="5715000"/>
          </a:xfrm>
          <a:prstGeom prst="rect">
            <a:avLst/>
          </a:prstGeom>
        </p:spPr>
      </p:pic>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y="0" x="0"/>
          <a:ext cy="0" cx="0"/>
          <a:chOff y="0" x="0"/>
          <a:chExt cy="0" cx="0"/>
        </a:xfrm>
      </p:grpSpPr>
      <p:sp>
        <p:nvSpPr>
          <p:cNvPr id="396" name="Shape 396"/>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397" name="Shape 397"/>
          <p:cNvPicPr preferRelativeResize="0"/>
          <p:nvPr/>
        </p:nvPicPr>
        <p:blipFill>
          <a:blip r:embed="rId3"/>
          <a:stretch>
            <a:fillRect/>
          </a:stretch>
        </p:blipFill>
        <p:spPr>
          <a:xfrm>
            <a:off y="109537" x="1513300"/>
            <a:ext cy="4924425" cx="5715000"/>
          </a:xfrm>
          <a:prstGeom prst="rect">
            <a:avLst/>
          </a:prstGeom>
        </p:spPr>
      </p:pic>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y="0" x="0"/>
          <a:ext cy="0" cx="0"/>
          <a:chOff y="0" x="0"/>
          <a:chExt cy="0" cx="0"/>
        </a:xfrm>
      </p:grpSpPr>
      <p:sp>
        <p:nvSpPr>
          <p:cNvPr id="402" name="Shape 402"/>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403" name="Shape 403"/>
          <p:cNvPicPr preferRelativeResize="0"/>
          <p:nvPr/>
        </p:nvPicPr>
        <p:blipFill>
          <a:blip r:embed="rId3"/>
          <a:stretch>
            <a:fillRect/>
          </a:stretch>
        </p:blipFill>
        <p:spPr>
          <a:xfrm>
            <a:off y="0" x="1384700"/>
            <a:ext cy="5895975" cx="5715000"/>
          </a:xfrm>
          <a:prstGeom prst="rect">
            <a:avLst/>
          </a:prstGeom>
        </p:spPr>
      </p:pic>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y="0" x="0"/>
          <a:ext cy="0" cx="0"/>
          <a:chOff y="0" x="0"/>
          <a:chExt cy="0" cx="0"/>
        </a:xfrm>
      </p:grpSpPr>
      <p:sp>
        <p:nvSpPr>
          <p:cNvPr id="408" name="Shape 408"/>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409" name="Shape 409"/>
          <p:cNvPicPr preferRelativeResize="0"/>
          <p:nvPr/>
        </p:nvPicPr>
        <p:blipFill>
          <a:blip r:embed="rId3"/>
          <a:stretch>
            <a:fillRect/>
          </a:stretch>
        </p:blipFill>
        <p:spPr>
          <a:xfrm>
            <a:off y="891775" x="1714500"/>
            <a:ext cy="3267075" cx="5715000"/>
          </a:xfrm>
          <a:prstGeom prst="rect">
            <a:avLst/>
          </a:prstGeom>
        </p:spPr>
      </p:pic>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y="0" x="0"/>
          <a:ext cy="0" cx="0"/>
          <a:chOff y="0" x="0"/>
          <a:chExt cy="0" cx="0"/>
        </a:xfrm>
      </p:grpSpPr>
      <p:sp>
        <p:nvSpPr>
          <p:cNvPr id="414" name="Shape 414"/>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415" name="Shape 415"/>
          <p:cNvPicPr preferRelativeResize="0"/>
          <p:nvPr/>
        </p:nvPicPr>
        <p:blipFill>
          <a:blip r:embed="rId3"/>
          <a:stretch>
            <a:fillRect/>
          </a:stretch>
        </p:blipFill>
        <p:spPr>
          <a:xfrm>
            <a:off y="614362" x="1714500"/>
            <a:ext cy="3914775" cx="5715000"/>
          </a:xfrm>
          <a:prstGeom prst="rect">
            <a:avLst/>
          </a:prstGeom>
        </p:spPr>
      </p:pic>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y="0" x="0"/>
          <a:ext cy="0" cx="0"/>
          <a:chOff y="0" x="0"/>
          <a:chExt cy="0" cx="0"/>
        </a:xfrm>
      </p:grpSpPr>
      <p:sp>
        <p:nvSpPr>
          <p:cNvPr id="420" name="Shape 420"/>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421" name="Shape 421"/>
          <p:cNvPicPr preferRelativeResize="0"/>
          <p:nvPr/>
        </p:nvPicPr>
        <p:blipFill>
          <a:blip r:embed="rId3"/>
          <a:stretch>
            <a:fillRect/>
          </a:stretch>
        </p:blipFill>
        <p:spPr>
          <a:xfrm>
            <a:off y="614362" x="1714500"/>
            <a:ext cy="3914775" cx="5715000"/>
          </a:xfrm>
          <a:prstGeom prst="rect">
            <a:avLst/>
          </a:prstGeom>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GB"/>
              <a:t>Sequence</a:t>
            </a:r>
          </a:p>
        </p:txBody>
      </p:sp>
      <p:sp>
        <p:nvSpPr>
          <p:cNvPr id="101" name="Shape 10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buClr>
                <a:schemeClr val="lt1"/>
              </a:buClr>
              <a:buSzPct val="166666"/>
              <a:buFont typeface="Arial"/>
              <a:buChar char="•"/>
            </a:pPr>
            <a:r>
              <a:rPr sz="2400" lang="en-GB"/>
              <a:t>New construct to generate numeric sequences</a:t>
            </a:r>
          </a:p>
          <a:p>
            <a:pPr rtl="0" lvl="0" indent="-381000" marL="457200">
              <a:buClr>
                <a:schemeClr val="lt1"/>
              </a:buClr>
              <a:buSzPct val="166666"/>
              <a:buFont typeface="Arial"/>
              <a:buChar char="•"/>
            </a:pPr>
            <a:r>
              <a:rPr sz="2400" lang="en-GB"/>
              <a:t>Ability to set min and max values</a:t>
            </a:r>
          </a:p>
          <a:p>
            <a:pPr rtl="0" lvl="0" indent="-381000" marL="457200">
              <a:buClr>
                <a:schemeClr val="lt1"/>
              </a:buClr>
              <a:buSzPct val="166666"/>
              <a:buFont typeface="Arial"/>
              <a:buChar char="•"/>
            </a:pPr>
            <a:r>
              <a:rPr sz="2400" lang="en-GB"/>
              <a:t>Cycle will set the current value to the min value when the max value is reached</a:t>
            </a:r>
          </a:p>
          <a:p>
            <a:pPr rtl="0" lvl="0" indent="-381000" marL="457200">
              <a:buClr>
                <a:schemeClr val="lt1"/>
              </a:buClr>
              <a:buSzPct val="166666"/>
              <a:buFont typeface="Arial"/>
              <a:buChar char="•"/>
            </a:pPr>
            <a:r>
              <a:rPr sz="2400" lang="en-GB"/>
              <a:t>Future values can be cached minimizing disk IO</a:t>
            </a:r>
          </a:p>
          <a:p>
            <a:pPr rtl="0" lvl="0" indent="-381000" marL="457200">
              <a:buClr>
                <a:schemeClr val="lt1"/>
              </a:buClr>
              <a:buSzPct val="166666"/>
              <a:buFont typeface="Arial"/>
              <a:buChar char="•"/>
            </a:pPr>
            <a:r>
              <a:rPr sz="2400" lang="en-GB"/>
              <a:t>Table: </a:t>
            </a:r>
            <a:r>
              <a:rPr sz="2400" lang="en-GB" i="1"/>
              <a:t>sys.sequences</a:t>
            </a:r>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y="0" x="0"/>
          <a:ext cy="0" cx="0"/>
          <a:chOff y="0" x="0"/>
          <a:chExt cy="0" cx="0"/>
        </a:xfrm>
      </p:grpSpPr>
      <p:sp>
        <p:nvSpPr>
          <p:cNvPr id="426" name="Shape 426"/>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427" name="Shape 427"/>
          <p:cNvPicPr preferRelativeResize="0"/>
          <p:nvPr/>
        </p:nvPicPr>
        <p:blipFill>
          <a:blip r:embed="rId3"/>
          <a:stretch>
            <a:fillRect/>
          </a:stretch>
        </p:blipFill>
        <p:spPr>
          <a:xfrm>
            <a:off y="1504950" x="1714500"/>
            <a:ext cy="2133600" cx="5715000"/>
          </a:xfrm>
          <a:prstGeom prst="rect">
            <a:avLst/>
          </a:prstGeom>
        </p:spPr>
      </p:pic>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y="0" x="0"/>
          <a:ext cy="0" cx="0"/>
          <a:chOff y="0" x="0"/>
          <a:chExt cy="0" cx="0"/>
        </a:xfrm>
      </p:grpSpPr>
      <p:sp>
        <p:nvSpPr>
          <p:cNvPr id="432" name="Shape 432"/>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433" name="Shape 433"/>
          <p:cNvPicPr preferRelativeResize="0"/>
          <p:nvPr/>
        </p:nvPicPr>
        <p:blipFill>
          <a:blip r:embed="rId3"/>
          <a:stretch>
            <a:fillRect/>
          </a:stretch>
        </p:blipFill>
        <p:spPr>
          <a:xfrm>
            <a:off y="1466850" x="1714500"/>
            <a:ext cy="2209800" cx="5715000"/>
          </a:xfrm>
          <a:prstGeom prst="rect">
            <a:avLst/>
          </a:prstGeom>
        </p:spPr>
      </p:pic>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y="0" x="0"/>
          <a:ext cy="0" cx="0"/>
          <a:chOff y="0" x="0"/>
          <a:chExt cy="0" cx="0"/>
        </a:xfrm>
      </p:grpSpPr>
      <p:sp>
        <p:nvSpPr>
          <p:cNvPr id="438" name="Shape 438"/>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439" name="Shape 439"/>
          <p:cNvPicPr preferRelativeResize="0"/>
          <p:nvPr/>
        </p:nvPicPr>
        <p:blipFill>
          <a:blip r:embed="rId3"/>
          <a:stretch>
            <a:fillRect/>
          </a:stretch>
        </p:blipFill>
        <p:spPr>
          <a:xfrm>
            <a:off y="205962" x="275025"/>
            <a:ext cy="3133725" cx="5715000"/>
          </a:xfrm>
          <a:prstGeom prst="rect">
            <a:avLst/>
          </a:prstGeom>
        </p:spPr>
      </p:pic>
      <p:pic>
        <p:nvPicPr>
          <p:cNvPr id="440" name="Shape 440"/>
          <p:cNvPicPr preferRelativeResize="0"/>
          <p:nvPr/>
        </p:nvPicPr>
        <p:blipFill>
          <a:blip r:embed="rId4"/>
          <a:stretch>
            <a:fillRect/>
          </a:stretch>
        </p:blipFill>
        <p:spPr>
          <a:xfrm>
            <a:off y="2497925" x="3332550"/>
            <a:ext cy="2581275" cx="5715000"/>
          </a:xfrm>
          <a:prstGeom prst="rect">
            <a:avLst/>
          </a:prstGeom>
        </p:spPr>
      </p:pic>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y="0" x="0"/>
          <a:ext cy="0" cx="0"/>
          <a:chOff y="0" x="0"/>
          <a:chExt cy="0" cx="0"/>
        </a:xfrm>
      </p:grpSpPr>
      <p:sp>
        <p:nvSpPr>
          <p:cNvPr id="445" name="Shape 445"/>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446" name="Shape 446"/>
          <p:cNvPicPr preferRelativeResize="0"/>
          <p:nvPr/>
        </p:nvPicPr>
        <p:blipFill>
          <a:blip r:embed="rId3"/>
          <a:stretch>
            <a:fillRect/>
          </a:stretch>
        </p:blipFill>
        <p:spPr>
          <a:xfrm>
            <a:off y="1247775" x="1714500"/>
            <a:ext cy="2647950" cx="5715000"/>
          </a:xfrm>
          <a:prstGeom prst="rect">
            <a:avLst/>
          </a:prstGeom>
        </p:spPr>
      </p:pic>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y="0" x="0"/>
          <a:ext cy="0" cx="0"/>
          <a:chOff y="0" x="0"/>
          <a:chExt cy="0" cx="0"/>
        </a:xfrm>
      </p:grpSpPr>
      <p:sp>
        <p:nvSpPr>
          <p:cNvPr id="451" name="Shape 451"/>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452" name="Shape 452"/>
          <p:cNvPicPr preferRelativeResize="0"/>
          <p:nvPr/>
        </p:nvPicPr>
        <p:blipFill>
          <a:blip r:embed="rId3"/>
          <a:stretch>
            <a:fillRect/>
          </a:stretch>
        </p:blipFill>
        <p:spPr>
          <a:xfrm>
            <a:off y="485775" x="1714500"/>
            <a:ext cy="4171950" cx="5715000"/>
          </a:xfrm>
          <a:prstGeom prst="rect">
            <a:avLst/>
          </a:prstGeom>
        </p:spPr>
      </p:pic>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6" name="Shape 456"/>
        <p:cNvGrpSpPr/>
        <p:nvPr/>
      </p:nvGrpSpPr>
      <p:grpSpPr>
        <a:xfrm>
          <a:off y="0" x="0"/>
          <a:ext cy="0" cx="0"/>
          <a:chOff y="0" x="0"/>
          <a:chExt cy="0" cx="0"/>
        </a:xfrm>
      </p:grpSpPr>
      <p:sp>
        <p:nvSpPr>
          <p:cNvPr id="457" name="Shape 45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Request &amp; Review FEEDBACK</a:t>
            </a:r>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y="0" x="0"/>
          <a:ext cy="0" cx="0"/>
          <a:chOff y="0" x="0"/>
          <a:chExt cy="0" cx="0"/>
        </a:xfrm>
      </p:grpSpPr>
      <p:sp>
        <p:nvSpPr>
          <p:cNvPr id="462" name="Shape 46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Request &amp; Review FEEDBACK</a:t>
            </a:r>
          </a:p>
        </p:txBody>
      </p:sp>
      <p:pic>
        <p:nvPicPr>
          <p:cNvPr id="463" name="Shape 463"/>
          <p:cNvPicPr preferRelativeResize="0"/>
          <p:nvPr/>
        </p:nvPicPr>
        <p:blipFill>
          <a:blip r:embed="rId3"/>
          <a:stretch>
            <a:fillRect/>
          </a:stretch>
        </p:blipFill>
        <p:spPr>
          <a:xfrm>
            <a:off y="1421600" x="1714500"/>
            <a:ext cy="1657350" cx="5715000"/>
          </a:xfrm>
          <a:prstGeom prst="rect">
            <a:avLst/>
          </a:prstGeom>
        </p:spPr>
      </p:pic>
      <p:pic>
        <p:nvPicPr>
          <p:cNvPr id="464" name="Shape 464"/>
          <p:cNvPicPr preferRelativeResize="0"/>
          <p:nvPr/>
        </p:nvPicPr>
        <p:blipFill>
          <a:blip r:embed="rId4"/>
          <a:stretch>
            <a:fillRect/>
          </a:stretch>
        </p:blipFill>
        <p:spPr>
          <a:xfrm>
            <a:off y="3484950" x="1300162"/>
            <a:ext cy="1095375" cx="6543675"/>
          </a:xfrm>
          <a:prstGeom prst="rect">
            <a:avLst/>
          </a:prstGeom>
        </p:spPr>
      </p:pic>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y="0" x="0"/>
          <a:ext cy="0" cx="0"/>
          <a:chOff y="0" x="0"/>
          <a:chExt cy="0" cx="0"/>
        </a:xfrm>
      </p:grpSpPr>
      <p:sp>
        <p:nvSpPr>
          <p:cNvPr id="469" name="Shape 469"/>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470" name="Shape 470"/>
          <p:cNvPicPr preferRelativeResize="0"/>
          <p:nvPr/>
        </p:nvPicPr>
        <p:blipFill>
          <a:blip r:embed="rId3"/>
          <a:stretch>
            <a:fillRect/>
          </a:stretch>
        </p:blipFill>
        <p:spPr>
          <a:xfrm>
            <a:off y="752625" x="1714500"/>
            <a:ext cy="1933575" cx="5715000"/>
          </a:xfrm>
          <a:prstGeom prst="rect">
            <a:avLst/>
          </a:prstGeom>
        </p:spPr>
      </p:pic>
      <p:pic>
        <p:nvPicPr>
          <p:cNvPr id="471" name="Shape 471"/>
          <p:cNvPicPr preferRelativeResize="0"/>
          <p:nvPr/>
        </p:nvPicPr>
        <p:blipFill>
          <a:blip r:embed="rId4"/>
          <a:stretch>
            <a:fillRect/>
          </a:stretch>
        </p:blipFill>
        <p:spPr>
          <a:xfrm>
            <a:off y="3109925" x="1714500"/>
            <a:ext cy="1752600" cx="5715000"/>
          </a:xfrm>
          <a:prstGeom prst="rect">
            <a:avLst/>
          </a:prstGeom>
        </p:spPr>
      </p:pic>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5" name="Shape 475"/>
        <p:cNvGrpSpPr/>
        <p:nvPr/>
      </p:nvGrpSpPr>
      <p:grpSpPr>
        <a:xfrm>
          <a:off y="0" x="0"/>
          <a:ext cy="0" cx="0"/>
          <a:chOff y="0" x="0"/>
          <a:chExt cy="0" cx="0"/>
        </a:xfrm>
      </p:grpSpPr>
      <p:sp>
        <p:nvSpPr>
          <p:cNvPr id="476" name="Shape 476"/>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477" name="Shape 477"/>
          <p:cNvPicPr preferRelativeResize="0"/>
          <p:nvPr/>
        </p:nvPicPr>
        <p:blipFill>
          <a:blip r:embed="rId3"/>
          <a:stretch>
            <a:fillRect/>
          </a:stretch>
        </p:blipFill>
        <p:spPr>
          <a:xfrm>
            <a:off y="495275" x="1714500"/>
            <a:ext cy="1676400" cx="5715000"/>
          </a:xfrm>
          <a:prstGeom prst="rect">
            <a:avLst/>
          </a:prstGeom>
        </p:spPr>
      </p:pic>
      <p:pic>
        <p:nvPicPr>
          <p:cNvPr id="478" name="Shape 478"/>
          <p:cNvPicPr preferRelativeResize="0"/>
          <p:nvPr/>
        </p:nvPicPr>
        <p:blipFill>
          <a:blip r:embed="rId4"/>
          <a:stretch>
            <a:fillRect/>
          </a:stretch>
        </p:blipFill>
        <p:spPr>
          <a:xfrm>
            <a:off y="2617000" x="1714500"/>
            <a:ext cy="2038350" cx="5715000"/>
          </a:xfrm>
          <a:prstGeom prst="rect">
            <a:avLst/>
          </a:prstGeom>
        </p:spPr>
      </p:pic>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y="0" x="0"/>
          <a:ext cy="0" cx="0"/>
          <a:chOff y="0" x="0"/>
          <a:chExt cy="0" cx="0"/>
        </a:xfrm>
      </p:grpSpPr>
      <p:sp>
        <p:nvSpPr>
          <p:cNvPr id="483" name="Shape 48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Providing Feedback</a:t>
            </a:r>
          </a:p>
        </p:txBody>
      </p:sp>
      <p:pic>
        <p:nvPicPr>
          <p:cNvPr id="484" name="Shape 484"/>
          <p:cNvPicPr preferRelativeResize="0"/>
          <p:nvPr/>
        </p:nvPicPr>
        <p:blipFill>
          <a:blip r:embed="rId3"/>
          <a:stretch>
            <a:fillRect/>
          </a:stretch>
        </p:blipFill>
        <p:spPr>
          <a:xfrm>
            <a:off y="1778775" x="1406150"/>
            <a:ext cy="2486025" cx="5715000"/>
          </a:xfrm>
          <a:prstGeom prst="rect">
            <a:avLst/>
          </a:prstGeom>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Sequence</a:t>
            </a:r>
          </a:p>
        </p:txBody>
      </p:sp>
      <p:sp>
        <p:nvSpPr>
          <p:cNvPr id="107" name="Shape 10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GB"/>
              <a:t>CREATE SEQUENCE</a:t>
            </a:r>
          </a:p>
          <a:p>
            <a:pPr rtl="0" lvl="0">
              <a:buNone/>
            </a:pPr>
            <a:r>
              <a:rPr lang="en-GB"/>
              <a:t>ALTER SEQUENCE</a:t>
            </a:r>
          </a:p>
          <a:p>
            <a:pPr rtl="0" lvl="0">
              <a:buNone/>
            </a:pPr>
            <a:r>
              <a:rPr lang="en-GB"/>
              <a:t>DROP SEQUENCE</a:t>
            </a:r>
          </a:p>
          <a:p>
            <a:pPr rtl="0" lvl="0">
              <a:buNone/>
            </a:pPr>
            <a:r>
              <a:rPr lang="en-GB"/>
              <a:t>NEXT VALUE FOR</a:t>
            </a:r>
            <a:br>
              <a:rPr lang="en-GB"/>
            </a:br>
            <a:r>
              <a:rPr lang="en-GB"/>
              <a:t>sp_sequence_get_range</a:t>
            </a:r>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8" name="Shape 488"/>
        <p:cNvGrpSpPr/>
        <p:nvPr/>
      </p:nvGrpSpPr>
      <p:grpSpPr>
        <a:xfrm>
          <a:off y="0" x="0"/>
          <a:ext cy="0" cx="0"/>
          <a:chOff y="0" x="0"/>
          <a:chExt cy="0" cx="0"/>
        </a:xfrm>
      </p:grpSpPr>
      <p:sp>
        <p:nvSpPr>
          <p:cNvPr id="489" name="Shape 489"/>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490" name="Shape 490"/>
          <p:cNvPicPr preferRelativeResize="0"/>
          <p:nvPr/>
        </p:nvPicPr>
        <p:blipFill>
          <a:blip r:embed="rId3"/>
          <a:stretch>
            <a:fillRect/>
          </a:stretch>
        </p:blipFill>
        <p:spPr>
          <a:xfrm>
            <a:off y="108350" x="75000"/>
            <a:ext cy="3105150" cx="5715000"/>
          </a:xfrm>
          <a:prstGeom prst="rect">
            <a:avLst/>
          </a:prstGeom>
        </p:spPr>
      </p:pic>
      <p:pic>
        <p:nvPicPr>
          <p:cNvPr id="491" name="Shape 491"/>
          <p:cNvPicPr preferRelativeResize="0"/>
          <p:nvPr/>
        </p:nvPicPr>
        <p:blipFill>
          <a:blip r:embed="rId4"/>
          <a:stretch>
            <a:fillRect/>
          </a:stretch>
        </p:blipFill>
        <p:spPr>
          <a:xfrm>
            <a:off y="1984775" x="3367075"/>
            <a:ext cy="3105150" cx="5715000"/>
          </a:xfrm>
          <a:prstGeom prst="rect">
            <a:avLst/>
          </a:prstGeom>
        </p:spPr>
      </p:pic>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y="0" x="0"/>
          <a:ext cy="0" cx="0"/>
          <a:chOff y="0" x="0"/>
          <a:chExt cy="0" cx="0"/>
        </a:xfrm>
      </p:grpSpPr>
      <p:sp>
        <p:nvSpPr>
          <p:cNvPr id="496" name="Shape 496"/>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497" name="Shape 497"/>
          <p:cNvPicPr preferRelativeResize="0"/>
          <p:nvPr/>
        </p:nvPicPr>
        <p:blipFill>
          <a:blip r:embed="rId3"/>
          <a:stretch>
            <a:fillRect/>
          </a:stretch>
        </p:blipFill>
        <p:spPr>
          <a:xfrm>
            <a:off y="1109662" x="1714500"/>
            <a:ext cy="2924175" cx="5715000"/>
          </a:xfrm>
          <a:prstGeom prst="rect">
            <a:avLst/>
          </a:prstGeom>
        </p:spPr>
      </p:pic>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y="0" x="0"/>
          <a:ext cy="0" cx="0"/>
          <a:chOff y="0" x="0"/>
          <a:chExt cy="0" cx="0"/>
        </a:xfrm>
      </p:grpSpPr>
      <p:sp>
        <p:nvSpPr>
          <p:cNvPr id="502" name="Shape 502"/>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503" name="Shape 503"/>
          <p:cNvPicPr preferRelativeResize="0"/>
          <p:nvPr/>
        </p:nvPicPr>
        <p:blipFill>
          <a:blip r:embed="rId3"/>
          <a:stretch>
            <a:fillRect/>
          </a:stretch>
        </p:blipFill>
        <p:spPr>
          <a:xfrm>
            <a:off y="676275" x="1714500"/>
            <a:ext cy="3790950" cx="5715000"/>
          </a:xfrm>
          <a:prstGeom prst="rect">
            <a:avLst/>
          </a:prstGeom>
        </p:spPr>
      </p:pic>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y="0" x="0"/>
          <a:ext cy="0" cx="0"/>
          <a:chOff y="0" x="0"/>
          <a:chExt cy="0" cx="0"/>
        </a:xfrm>
      </p:grpSpPr>
      <p:sp>
        <p:nvSpPr>
          <p:cNvPr id="508" name="Shape 50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Review feedback</a:t>
            </a:r>
          </a:p>
        </p:txBody>
      </p:sp>
      <p:pic>
        <p:nvPicPr>
          <p:cNvPr id="509" name="Shape 509"/>
          <p:cNvPicPr preferRelativeResize="0"/>
          <p:nvPr/>
        </p:nvPicPr>
        <p:blipFill>
          <a:blip r:embed="rId3"/>
          <a:stretch>
            <a:fillRect/>
          </a:stretch>
        </p:blipFill>
        <p:spPr>
          <a:xfrm>
            <a:off y="1063375" x="1609725"/>
            <a:ext cy="4067175" cx="5715000"/>
          </a:xfrm>
          <a:prstGeom prst="rect">
            <a:avLst/>
          </a:prstGeom>
        </p:spPr>
      </p:pic>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 name="Shape 513"/>
        <p:cNvGrpSpPr/>
        <p:nvPr/>
      </p:nvGrpSpPr>
      <p:grpSpPr>
        <a:xfrm>
          <a:off y="0" x="0"/>
          <a:ext cy="0" cx="0"/>
          <a:chOff y="0" x="0"/>
          <a:chExt cy="0" cx="0"/>
        </a:xfrm>
      </p:grpSpPr>
      <p:sp>
        <p:nvSpPr>
          <p:cNvPr id="514" name="Shape 514"/>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515" name="Shape 515"/>
          <p:cNvPicPr preferRelativeResize="0"/>
          <p:nvPr/>
        </p:nvPicPr>
        <p:blipFill>
          <a:blip r:embed="rId3"/>
          <a:stretch>
            <a:fillRect/>
          </a:stretch>
        </p:blipFill>
        <p:spPr>
          <a:xfrm>
            <a:off y="1143000" x="1714500"/>
            <a:ext cy="2857500" cx="5715000"/>
          </a:xfrm>
          <a:prstGeom prst="rect">
            <a:avLst/>
          </a:prstGeom>
        </p:spPr>
      </p:pic>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y="0" x="0"/>
          <a:ext cy="0" cx="0"/>
          <a:chOff y="0" x="0"/>
          <a:chExt cy="0" cx="0"/>
        </a:xfrm>
      </p:grpSpPr>
      <p:sp>
        <p:nvSpPr>
          <p:cNvPr id="520" name="Shape 520"/>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521" name="Shape 521"/>
          <p:cNvPicPr preferRelativeResize="0"/>
          <p:nvPr/>
        </p:nvPicPr>
        <p:blipFill>
          <a:blip r:embed="rId3"/>
          <a:stretch>
            <a:fillRect/>
          </a:stretch>
        </p:blipFill>
        <p:spPr>
          <a:xfrm>
            <a:off y="1063375" x="2113350"/>
            <a:ext cy="2095500" cx="5715000"/>
          </a:xfrm>
          <a:prstGeom prst="rect">
            <a:avLst/>
          </a:prstGeom>
        </p:spPr>
      </p:pic>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y="0" x="0"/>
          <a:ext cy="0" cx="0"/>
          <a:chOff y="0" x="0"/>
          <a:chExt cy="0" cx="0"/>
        </a:xfrm>
      </p:grpSpPr>
      <p:sp>
        <p:nvSpPr>
          <p:cNvPr id="526" name="Shape 526"/>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527" name="Shape 527"/>
          <p:cNvPicPr preferRelativeResize="0"/>
          <p:nvPr/>
        </p:nvPicPr>
        <p:blipFill>
          <a:blip r:embed="rId3"/>
          <a:stretch>
            <a:fillRect/>
          </a:stretch>
        </p:blipFill>
        <p:spPr>
          <a:xfrm>
            <a:off y="1170512" x="1714500"/>
            <a:ext cy="3552825" cx="5715000"/>
          </a:xfrm>
          <a:prstGeom prst="rect">
            <a:avLst/>
          </a:prstGeom>
        </p:spPr>
      </p:pic>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1" name="Shape 531"/>
        <p:cNvGrpSpPr/>
        <p:nvPr/>
      </p:nvGrpSpPr>
      <p:grpSpPr>
        <a:xfrm>
          <a:off y="0" x="0"/>
          <a:ext cy="0" cx="0"/>
          <a:chOff y="0" x="0"/>
          <a:chExt cy="0" cx="0"/>
        </a:xfrm>
      </p:grpSpPr>
      <p:sp>
        <p:nvSpPr>
          <p:cNvPr id="532" name="Shape 532"/>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533" name="Shape 533"/>
          <p:cNvPicPr preferRelativeResize="0"/>
          <p:nvPr/>
        </p:nvPicPr>
        <p:blipFill>
          <a:blip r:embed="rId3"/>
          <a:stretch>
            <a:fillRect/>
          </a:stretch>
        </p:blipFill>
        <p:spPr>
          <a:xfrm>
            <a:off y="204787" x="1714500"/>
            <a:ext cy="4733925" cx="5715000"/>
          </a:xfrm>
          <a:prstGeom prst="rect">
            <a:avLst/>
          </a:prstGeom>
        </p:spPr>
      </p:pic>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7" name="Shape 537"/>
        <p:cNvGrpSpPr/>
        <p:nvPr/>
      </p:nvGrpSpPr>
      <p:grpSpPr>
        <a:xfrm>
          <a:off y="0" x="0"/>
          <a:ext cy="0" cx="0"/>
          <a:chOff y="0" x="0"/>
          <a:chExt cy="0" cx="0"/>
        </a:xfrm>
      </p:grpSpPr>
      <p:sp>
        <p:nvSpPr>
          <p:cNvPr id="538" name="Shape 53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Modelling Applications</a:t>
            </a:r>
          </a:p>
        </p:txBody>
      </p:sp>
      <p:sp>
        <p:nvSpPr>
          <p:cNvPr id="539" name="Shape 53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buClr>
                <a:schemeClr val="lt1"/>
              </a:buClr>
              <a:buSzPct val="166666"/>
              <a:buFont typeface="Arial"/>
              <a:buChar char="•"/>
            </a:pPr>
            <a:r>
              <a:rPr sz="1800" lang="en-GB"/>
              <a:t>Browse graphs and rearrange their items to make them easier to read and to improve rendering performance.</a:t>
            </a:r>
          </a:p>
          <a:p>
            <a:pPr rtl="0" lvl="0" indent="-342900" marL="457200">
              <a:buClr>
                <a:schemeClr val="lt1"/>
              </a:buClr>
              <a:buSzPct val="166666"/>
              <a:buFont typeface="Arial"/>
              <a:buChar char="•"/>
            </a:pPr>
            <a:r>
              <a:rPr sz="1800" lang="en-GB"/>
              <a:t>Open and view linked model elements in work items.</a:t>
            </a:r>
          </a:p>
          <a:p>
            <a:pPr rtl="0" lvl="0" indent="-342900" marL="457200">
              <a:buClr>
                <a:schemeClr val="lt1"/>
              </a:buClr>
              <a:buSzPct val="166666"/>
              <a:buFont typeface="Arial"/>
              <a:buChar char="•"/>
            </a:pPr>
            <a:r>
              <a:rPr sz="1800" lang="en-GB"/>
              <a:t>Generate C# code from UML class diagrams.</a:t>
            </a:r>
          </a:p>
          <a:p>
            <a:pPr rtl="0" lvl="0" indent="-342900" marL="457200">
              <a:buClr>
                <a:schemeClr val="lt1"/>
              </a:buClr>
              <a:buSzPct val="166666"/>
              <a:buFont typeface="Arial"/>
              <a:buChar char="•"/>
            </a:pPr>
            <a:r>
              <a:rPr sz="1800" lang="en-GB"/>
              <a:t>Create UML class diagrams from existing code.</a:t>
            </a:r>
          </a:p>
          <a:p>
            <a:pPr rtl="0" lvl="0" indent="-342900" marL="457200">
              <a:buClr>
                <a:schemeClr val="lt1"/>
              </a:buClr>
              <a:buSzPct val="166666"/>
              <a:buFont typeface="Arial"/>
              <a:buChar char="•"/>
            </a:pPr>
            <a:r>
              <a:rPr sz="1800" lang="en-GB"/>
              <a:t>Import UML class, use case, and sequence diagram model elements exported as XMI 2.1 files from other tools.</a:t>
            </a:r>
          </a:p>
        </p:txBody>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y="0" x="0"/>
          <a:ext cy="0" cx="0"/>
          <a:chOff y="0" x="0"/>
          <a:chExt cy="0" cx="0"/>
        </a:xfrm>
      </p:grpSpPr>
      <p:sp>
        <p:nvSpPr>
          <p:cNvPr id="544" name="Shape 54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Dependency Graph</a:t>
            </a:r>
          </a:p>
        </p:txBody>
      </p:sp>
      <p:sp>
        <p:nvSpPr>
          <p:cNvPr id="545" name="Shape 54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200" lang="en-GB">
                <a:latin typeface="Verdana"/>
                <a:ea typeface="Verdana"/>
                <a:cs typeface="Verdana"/>
                <a:sym typeface="Verdana"/>
              </a:rPr>
              <a:t>Supported projects:</a:t>
            </a:r>
          </a:p>
          <a:p>
            <a:pPr rtl="0" lvl="0" indent="-304800" marL="457200">
              <a:buClr>
                <a:schemeClr val="lt1"/>
              </a:buClr>
              <a:buSzPct val="166666"/>
              <a:buFont typeface="Arial"/>
              <a:buChar char="•"/>
            </a:pPr>
            <a:r>
              <a:rPr sz="1200" lang="en-GB">
                <a:latin typeface="Verdana"/>
                <a:ea typeface="Verdana"/>
                <a:cs typeface="Verdana"/>
                <a:sym typeface="Verdana"/>
              </a:rPr>
              <a:t>Visual C# .NET and Visual Basic .NET projects, including Windows Store apps, and assembly files (.dll or .exe).</a:t>
            </a:r>
          </a:p>
          <a:p>
            <a:pPr rtl="0" lvl="0" indent="-304800" marL="457200">
              <a:buClr>
                <a:schemeClr val="lt1"/>
              </a:buClr>
              <a:buSzPct val="166666"/>
              <a:buFont typeface="Arial"/>
              <a:buChar char="•"/>
            </a:pPr>
            <a:r>
              <a:rPr sz="1200" lang="en-GB">
                <a:latin typeface="Verdana"/>
                <a:ea typeface="Verdana"/>
                <a:cs typeface="Verdana"/>
                <a:sym typeface="Verdana"/>
              </a:rPr>
              <a:t>Visual C++ projects, including Windows Store apps, that have C or C++ code (managed or native), header files (.h or #include), and binary files.</a:t>
            </a:r>
          </a:p>
          <a:p>
            <a:pPr rtl="0" lvl="0" indent="-304800" marL="457200">
              <a:buClr>
                <a:schemeClr val="lt1"/>
              </a:buClr>
              <a:buSzPct val="166666"/>
              <a:buFont typeface="Arial"/>
              <a:buChar char="•"/>
            </a:pPr>
            <a:r>
              <a:rPr sz="1200" lang="en-GB">
                <a:latin typeface="Verdana"/>
                <a:ea typeface="Verdana"/>
                <a:cs typeface="Verdana"/>
                <a:sym typeface="Verdana"/>
              </a:rPr>
              <a:t>Get an overview of your solution: On the Architecture menu, choose Generate Dependency Graph, For Solution.</a:t>
            </a:r>
          </a:p>
          <a:p>
            <a:pPr rtl="0" lvl="0" indent="-304800" marL="457200">
              <a:buClr>
                <a:schemeClr val="lt1"/>
              </a:buClr>
              <a:buSzPct val="166666"/>
              <a:buFont typeface="Arial"/>
              <a:buChar char="•"/>
            </a:pPr>
            <a:r>
              <a:rPr sz="1200" lang="en-GB">
                <a:latin typeface="Verdana"/>
                <a:ea typeface="Verdana"/>
                <a:cs typeface="Verdana"/>
                <a:sym typeface="Verdana"/>
              </a:rPr>
              <a:t>You get a graph that shows the top-level assemblies. You can now explore these assemblies by expanding them. Move the mouse pointer on top of an assembly, and then choose the chevron (^) button when it appears. Do the same for namespaces, types, and members to continue exploring your code.</a:t>
            </a:r>
          </a:p>
          <a:p>
            <a:r>
              <a:t/>
            </a:r>
          </a:p>
          <a:p>
            <a:r>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Sequence</a:t>
            </a:r>
          </a:p>
        </p:txBody>
      </p:sp>
      <p:sp>
        <p:nvSpPr>
          <p:cNvPr id="113" name="Shape 11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sz="1800" lang="en-GB"/>
              <a:t>CREATE SEQUENCE Schema.SequenceName</a:t>
            </a:r>
            <a:br>
              <a:rPr sz="1800" lang="en-GB"/>
            </a:br>
            <a:r>
              <a:rPr sz="1800" lang="en-GB"/>
              <a:t>    AS int</a:t>
            </a:r>
            <a:br>
              <a:rPr sz="1800" lang="en-GB"/>
            </a:br>
            <a:r>
              <a:rPr sz="1800" lang="en-GB"/>
              <a:t>    INCREMENT BY 1 ;</a:t>
            </a:r>
          </a:p>
          <a:p>
            <a:pPr rtl="0" lvl="0" indent="0" marL="457200">
              <a:buNone/>
            </a:pPr>
            <a:r>
              <a:rPr sz="1000" lang="en-GB"/>
              <a:t>-2,147,483,648 to 2,147,483,647</a:t>
            </a:r>
          </a:p>
          <a:p>
            <a:r>
              <a:t/>
            </a:r>
          </a:p>
          <a:p>
            <a:pPr rtl="0" lvl="0">
              <a:buNone/>
            </a:pPr>
            <a:r>
              <a:rPr sz="1800" lang="en-GB"/>
              <a:t>CREATE SEQUENCE Test.CountBy1</a:t>
            </a:r>
            <a:br>
              <a:rPr sz="1800" lang="en-GB"/>
            </a:br>
            <a:r>
              <a:rPr sz="1800" lang="en-GB"/>
              <a:t>    AS int</a:t>
            </a:r>
            <a:br>
              <a:rPr sz="1800" lang="en-GB"/>
            </a:br>
            <a:r>
              <a:rPr sz="1800" lang="en-GB"/>
              <a:t>    START WITH 1</a:t>
            </a:r>
            <a:br>
              <a:rPr sz="1800" lang="en-GB"/>
            </a:br>
            <a:r>
              <a:rPr sz="1800" lang="en-GB"/>
              <a:t>    INCREMENT BY 1 ;</a:t>
            </a:r>
          </a:p>
          <a:p>
            <a:r>
              <a:t/>
            </a:r>
          </a:p>
          <a:p>
            <a:pPr rtl="0" lvl="0">
              <a:buNone/>
            </a:pPr>
            <a:r>
              <a:rPr sz="1200" lang="en-GB"/>
              <a:t>INSERT INTO Test.Orders (OrderID, Name, Qty)</a:t>
            </a:r>
            <a:br>
              <a:rPr sz="1200" lang="en-GB"/>
            </a:br>
            <a:r>
              <a:rPr sz="1200" lang="en-GB"/>
              <a:t>    VALUES (NEXT VALUE FOR Test.CountBy1, 'Windows Phone', 2);</a:t>
            </a:r>
          </a:p>
        </p:txBody>
      </p:sp>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9" name="Shape 549"/>
        <p:cNvGrpSpPr/>
        <p:nvPr/>
      </p:nvGrpSpPr>
      <p:grpSpPr>
        <a:xfrm>
          <a:off y="0" x="0"/>
          <a:ext cy="0" cx="0"/>
          <a:chOff y="0" x="0"/>
          <a:chExt cy="0" cx="0"/>
        </a:xfrm>
      </p:grpSpPr>
      <p:sp>
        <p:nvSpPr>
          <p:cNvPr id="550" name="Shape 550"/>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551" name="Shape 551"/>
          <p:cNvPicPr preferRelativeResize="0"/>
          <p:nvPr/>
        </p:nvPicPr>
        <p:blipFill>
          <a:blip r:embed="rId3"/>
          <a:stretch>
            <a:fillRect/>
          </a:stretch>
        </p:blipFill>
        <p:spPr>
          <a:xfrm>
            <a:off y="516725" x="1041775"/>
            <a:ext cy="4461425" cx="6555574"/>
          </a:xfrm>
          <a:prstGeom prst="rect">
            <a:avLst/>
          </a:prstGeom>
        </p:spPr>
      </p:pic>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5" name="Shape 555"/>
        <p:cNvGrpSpPr/>
        <p:nvPr/>
      </p:nvGrpSpPr>
      <p:grpSpPr>
        <a:xfrm>
          <a:off y="0" x="0"/>
          <a:ext cy="0" cx="0"/>
          <a:chOff y="0" x="0"/>
          <a:chExt cy="0" cx="0"/>
        </a:xfrm>
      </p:grpSpPr>
      <p:sp>
        <p:nvSpPr>
          <p:cNvPr id="556" name="Shape 556"/>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557" name="Shape 557"/>
          <p:cNvPicPr preferRelativeResize="0"/>
          <p:nvPr/>
        </p:nvPicPr>
        <p:blipFill>
          <a:blip r:embed="rId3"/>
          <a:stretch>
            <a:fillRect/>
          </a:stretch>
        </p:blipFill>
        <p:spPr>
          <a:xfrm>
            <a:off y="242887" x="1352550"/>
            <a:ext cy="4657725" cx="6172200"/>
          </a:xfrm>
          <a:prstGeom prst="rect">
            <a:avLst/>
          </a:prstGeom>
        </p:spPr>
      </p:pic>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1" name="Shape 561"/>
        <p:cNvGrpSpPr/>
        <p:nvPr/>
      </p:nvGrpSpPr>
      <p:grpSpPr>
        <a:xfrm>
          <a:off y="0" x="0"/>
          <a:ext cy="0" cx="0"/>
          <a:chOff y="0" x="0"/>
          <a:chExt cy="0" cx="0"/>
        </a:xfrm>
      </p:grpSpPr>
      <p:sp>
        <p:nvSpPr>
          <p:cNvPr id="562" name="Shape 562"/>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563" name="Shape 563"/>
          <p:cNvPicPr preferRelativeResize="0"/>
          <p:nvPr/>
        </p:nvPicPr>
        <p:blipFill>
          <a:blip r:embed="rId3"/>
          <a:stretch>
            <a:fillRect/>
          </a:stretch>
        </p:blipFill>
        <p:spPr>
          <a:xfrm>
            <a:off y="1346612" x="517900"/>
            <a:ext cy="2771775" cx="4657725"/>
          </a:xfrm>
          <a:prstGeom prst="rect">
            <a:avLst/>
          </a:prstGeom>
        </p:spPr>
      </p:pic>
      <p:pic>
        <p:nvPicPr>
          <p:cNvPr id="564" name="Shape 564"/>
          <p:cNvPicPr preferRelativeResize="0"/>
          <p:nvPr/>
        </p:nvPicPr>
        <p:blipFill>
          <a:blip r:embed="rId4"/>
          <a:stretch>
            <a:fillRect/>
          </a:stretch>
        </p:blipFill>
        <p:spPr>
          <a:xfrm>
            <a:off y="1371600" x="5267325"/>
            <a:ext cy="2400300" cx="3419475"/>
          </a:xfrm>
          <a:prstGeom prst="rect">
            <a:avLst/>
          </a:prstGeom>
        </p:spPr>
      </p:pic>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y="0" x="0"/>
          <a:ext cy="0" cx="0"/>
          <a:chOff y="0" x="0"/>
          <a:chExt cy="0" cx="0"/>
        </a:xfrm>
      </p:grpSpPr>
      <p:sp>
        <p:nvSpPr>
          <p:cNvPr id="569" name="Shape 569"/>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570" name="Shape 570"/>
          <p:cNvPicPr preferRelativeResize="0"/>
          <p:nvPr/>
        </p:nvPicPr>
        <p:blipFill>
          <a:blip r:embed="rId3"/>
          <a:stretch>
            <a:fillRect/>
          </a:stretch>
        </p:blipFill>
        <p:spPr>
          <a:xfrm>
            <a:off y="623887" x="1343025"/>
            <a:ext cy="3895725" cx="6457950"/>
          </a:xfrm>
          <a:prstGeom prst="rect">
            <a:avLst/>
          </a:prstGeom>
        </p:spPr>
      </p:pic>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4" name="Shape 574"/>
        <p:cNvGrpSpPr/>
        <p:nvPr/>
      </p:nvGrpSpPr>
      <p:grpSpPr>
        <a:xfrm>
          <a:off y="0" x="0"/>
          <a:ext cy="0" cx="0"/>
          <a:chOff y="0" x="0"/>
          <a:chExt cy="0" cx="0"/>
        </a:xfrm>
      </p:grpSpPr>
      <p:sp>
        <p:nvSpPr>
          <p:cNvPr id="575" name="Shape 575"/>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576" name="Shape 576"/>
          <p:cNvPicPr preferRelativeResize="0"/>
          <p:nvPr/>
        </p:nvPicPr>
        <p:blipFill>
          <a:blip r:embed="rId3"/>
          <a:stretch>
            <a:fillRect/>
          </a:stretch>
        </p:blipFill>
        <p:spPr>
          <a:xfrm>
            <a:off y="185737" x="1352550"/>
            <a:ext cy="4772025" cx="6438900"/>
          </a:xfrm>
          <a:prstGeom prst="rect">
            <a:avLst/>
          </a:prstGeom>
        </p:spPr>
      </p:pic>
    </p:spTree>
  </p:cSld>
  <p:clrMapOvr>
    <a:masterClrMapping/>
  </p:clrMapOvr>
  <p:transition spd="slow">
    <p:cut/>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0" name="Shape 580"/>
        <p:cNvGrpSpPr/>
        <p:nvPr/>
      </p:nvGrpSpPr>
      <p:grpSpPr>
        <a:xfrm>
          <a:off y="0" x="0"/>
          <a:ext cy="0" cx="0"/>
          <a:chOff y="0" x="0"/>
          <a:chExt cy="0" cx="0"/>
        </a:xfrm>
      </p:grpSpPr>
      <p:sp>
        <p:nvSpPr>
          <p:cNvPr id="581" name="Shape 58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Modeling Tools for VS 2012</a:t>
            </a:r>
          </a:p>
        </p:txBody>
      </p:sp>
      <p:sp>
        <p:nvSpPr>
          <p:cNvPr id="582" name="Shape 582"/>
          <p:cNvSpPr txBox="1"/>
          <p:nvPr/>
        </p:nvSpPr>
        <p:spPr>
          <a:xfrm>
            <a:off y="1063375" x="771525"/>
            <a:ext cy="3407099" cx="7458000"/>
          </a:xfrm>
          <a:prstGeom prst="rect">
            <a:avLst/>
          </a:prstGeom>
        </p:spPr>
        <p:txBody>
          <a:bodyPr bIns="91425" rIns="91425" lIns="91425" tIns="91425" anchor="ctr" anchorCtr="0">
            <a:noAutofit/>
          </a:bodyPr>
          <a:lstStyle/>
          <a:p>
            <a:pPr rtl="0" lvl="0" indent="-342900" marL="457200">
              <a:buClr>
                <a:schemeClr val="lt1"/>
              </a:buClr>
              <a:buSzPct val="214285"/>
              <a:buFont typeface="Arial"/>
              <a:buChar char="•"/>
            </a:pPr>
            <a:r>
              <a:rPr lang="en-GB">
                <a:solidFill>
                  <a:schemeClr val="lt1"/>
                </a:solidFill>
              </a:rPr>
              <a:t>
</a:t>
            </a:r>
            <a:r>
              <a:rPr sz="1800" lang="en-GB">
                <a:solidFill>
                  <a:schemeClr val="lt1"/>
                </a:solidFill>
              </a:rPr>
              <a:t>Rearrange nodes by dragging them.</a:t>
            </a:r>
          </a:p>
          <a:p>
            <a:pPr rtl="0" lvl="0" indent="-342900" marL="457200">
              <a:buClr>
                <a:schemeClr val="lt1"/>
              </a:buClr>
              <a:buSzPct val="166666"/>
              <a:buFont typeface="Arial"/>
              <a:buChar char="•"/>
            </a:pPr>
            <a:r>
              <a:rPr sz="1800" lang="en-GB">
                <a:solidFill>
                  <a:schemeClr val="lt1"/>
                </a:solidFill>
              </a:rPr>
              <a:t>Add new undefined nodes and links.</a:t>
            </a:r>
          </a:p>
          <a:p>
            <a:pPr rtl="0" lvl="0" indent="-342900" marL="457200">
              <a:buClr>
                <a:schemeClr val="lt1"/>
              </a:buClr>
              <a:buSzPct val="166666"/>
              <a:buFont typeface="Arial"/>
              <a:buChar char="•"/>
            </a:pPr>
            <a:r>
              <a:rPr sz="1800" lang="en-GB">
                <a:solidFill>
                  <a:schemeClr val="lt1"/>
                </a:solidFill>
              </a:rPr>
              <a:t>Delete existing nodes.</a:t>
            </a:r>
          </a:p>
          <a:p>
            <a:pPr rtl="0" lvl="0" indent="-342900" marL="457200">
              <a:buClr>
                <a:schemeClr val="lt1"/>
              </a:buClr>
              <a:buSzPct val="166666"/>
              <a:buFont typeface="Arial"/>
              <a:buChar char="•"/>
            </a:pPr>
            <a:r>
              <a:rPr sz="1800" lang="en-GB">
                <a:solidFill>
                  <a:schemeClr val="lt1"/>
                </a:solidFill>
              </a:rPr>
              <a:t>Add comments to the graph.</a:t>
            </a:r>
          </a:p>
          <a:p>
            <a:pPr rtl="0" lvl="0" indent="-342900" marL="457200">
              <a:buClr>
                <a:schemeClr val="lt1"/>
              </a:buClr>
              <a:buSzPct val="166666"/>
              <a:buFont typeface="Arial"/>
              <a:buChar char="•"/>
            </a:pPr>
            <a:r>
              <a:rPr sz="1800" lang="en-GB">
                <a:solidFill>
                  <a:schemeClr val="lt1"/>
                </a:solidFill>
              </a:rPr>
              <a:t>Retrieve missing members of groups.</a:t>
            </a:r>
          </a:p>
          <a:p>
            <a:pPr rtl="0" lvl="0" indent="-342900" marL="457200">
              <a:buClr>
                <a:schemeClr val="lt1"/>
              </a:buClr>
              <a:buSzPct val="166666"/>
              <a:buFont typeface="Arial"/>
              <a:buChar char="•"/>
            </a:pPr>
            <a:r>
              <a:rPr sz="1800" lang="en-GB">
                <a:solidFill>
                  <a:schemeClr val="lt1"/>
                </a:solidFill>
              </a:rPr>
              <a:t>Show hidden members of groups.</a:t>
            </a:r>
          </a:p>
          <a:p>
            <a:pPr rtl="0" lvl="0" indent="-342900" marL="457200">
              <a:buClr>
                <a:schemeClr val="lt1"/>
              </a:buClr>
              <a:buSzPct val="166666"/>
              <a:buFont typeface="Arial"/>
              <a:buChar char="•"/>
            </a:pPr>
            <a:r>
              <a:rPr sz="1800" lang="en-GB">
                <a:solidFill>
                  <a:schemeClr val="lt1"/>
                </a:solidFill>
              </a:rPr>
              <a:t>Examine dependencies that participate in a link.</a:t>
            </a:r>
          </a:p>
          <a:p>
            <a:pPr rtl="0" lvl="0" indent="-342900" marL="457200">
              <a:buClr>
                <a:schemeClr val="lt1"/>
              </a:buClr>
              <a:buSzPct val="166666"/>
              <a:buFont typeface="Arial"/>
              <a:buChar char="•"/>
            </a:pPr>
            <a:r>
              <a:rPr sz="1800" lang="en-GB">
                <a:solidFill>
                  <a:schemeClr val="lt1"/>
                </a:solidFill>
              </a:rPr>
              <a:t>Add nodes related to a node on the graph.</a:t>
            </a:r>
          </a:p>
          <a:p>
            <a:pPr rtl="0" lvl="0" indent="-342900" marL="457200">
              <a:buClr>
                <a:schemeClr val="lt1"/>
              </a:buClr>
              <a:buSzPct val="166666"/>
              <a:buFont typeface="Arial"/>
              <a:buChar char="•"/>
            </a:pPr>
            <a:r>
              <a:rPr sz="1800" lang="en-GB">
                <a:solidFill>
                  <a:schemeClr val="lt1"/>
                </a:solidFill>
              </a:rPr>
              <a:t>Change the group layout independently of the graph layout.</a:t>
            </a:r>
          </a:p>
        </p:txBody>
      </p:sp>
    </p:spTree>
  </p:cSld>
  <p:clrMapOvr>
    <a:masterClrMapping/>
  </p:clrMapOvr>
  <p:transition spd="slow">
    <p:cut/>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6" name="Shape 586"/>
        <p:cNvGrpSpPr/>
        <p:nvPr/>
      </p:nvGrpSpPr>
      <p:grpSpPr>
        <a:xfrm>
          <a:off y="0" x="0"/>
          <a:ext cy="0" cx="0"/>
          <a:chOff y="0" x="0"/>
          <a:chExt cy="0" cx="0"/>
        </a:xfrm>
      </p:grpSpPr>
      <p:sp>
        <p:nvSpPr>
          <p:cNvPr id="587" name="Shape 587"/>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588" name="Shape 588"/>
          <p:cNvPicPr preferRelativeResize="0"/>
          <p:nvPr/>
        </p:nvPicPr>
        <p:blipFill>
          <a:blip r:embed="rId3"/>
          <a:stretch>
            <a:fillRect/>
          </a:stretch>
        </p:blipFill>
        <p:spPr>
          <a:xfrm>
            <a:off y="407200" x="-1979975"/>
            <a:ext cy="6479350" cx="9550574"/>
          </a:xfrm>
          <a:prstGeom prst="rect">
            <a:avLst/>
          </a:prstGeom>
        </p:spPr>
      </p:pic>
    </p:spTree>
  </p:cSld>
  <p:clrMapOvr>
    <a:masterClrMapping/>
  </p:clrMapOvr>
  <p:transition spd="slow">
    <p:cut/>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2" name="Shape 592"/>
        <p:cNvGrpSpPr/>
        <p:nvPr/>
      </p:nvGrpSpPr>
      <p:grpSpPr>
        <a:xfrm>
          <a:off y="0" x="0"/>
          <a:ext cy="0" cx="0"/>
          <a:chOff y="0" x="0"/>
          <a:chExt cy="0" cx="0"/>
        </a:xfrm>
      </p:grpSpPr>
      <p:sp>
        <p:nvSpPr>
          <p:cNvPr id="593" name="Shape 593"/>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594" name="Shape 594"/>
          <p:cNvPicPr preferRelativeResize="0"/>
          <p:nvPr/>
        </p:nvPicPr>
        <p:blipFill>
          <a:blip r:embed="rId3"/>
          <a:stretch>
            <a:fillRect/>
          </a:stretch>
        </p:blipFill>
        <p:spPr>
          <a:xfrm>
            <a:off y="130950" x="77400"/>
            <a:ext cy="4391049" cx="4135425"/>
          </a:xfrm>
          <a:prstGeom prst="rect">
            <a:avLst/>
          </a:prstGeom>
        </p:spPr>
      </p:pic>
      <p:pic>
        <p:nvPicPr>
          <p:cNvPr id="595" name="Shape 595"/>
          <p:cNvPicPr preferRelativeResize="0"/>
          <p:nvPr/>
        </p:nvPicPr>
        <p:blipFill>
          <a:blip r:embed="rId4"/>
          <a:stretch>
            <a:fillRect/>
          </a:stretch>
        </p:blipFill>
        <p:spPr>
          <a:xfrm>
            <a:off y="130950" x="4717250"/>
            <a:ext cy="4286363" cx="4135424"/>
          </a:xfrm>
          <a:prstGeom prst="rect">
            <a:avLst/>
          </a:prstGeom>
        </p:spPr>
      </p:pic>
    </p:spTree>
  </p:cSld>
  <p:clrMapOvr>
    <a:masterClrMapping/>
  </p:clrMapOvr>
  <p:transition spd="slow">
    <p:cut/>
  </p:transition>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9" name="Shape 599"/>
        <p:cNvGrpSpPr/>
        <p:nvPr/>
      </p:nvGrpSpPr>
      <p:grpSpPr>
        <a:xfrm>
          <a:off y="0" x="0"/>
          <a:ext cy="0" cx="0"/>
          <a:chOff y="0" x="0"/>
          <a:chExt cy="0" cx="0"/>
        </a:xfrm>
      </p:grpSpPr>
      <p:sp>
        <p:nvSpPr>
          <p:cNvPr id="600" name="Shape 600"/>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601" name="Shape 601"/>
          <p:cNvPicPr preferRelativeResize="0"/>
          <p:nvPr/>
        </p:nvPicPr>
        <p:blipFill>
          <a:blip r:embed="rId3"/>
          <a:stretch>
            <a:fillRect/>
          </a:stretch>
        </p:blipFill>
        <p:spPr>
          <a:xfrm>
            <a:off y="891775" x="173825"/>
            <a:ext cy="2815824" cx="4479724"/>
          </a:xfrm>
          <a:prstGeom prst="rect">
            <a:avLst/>
          </a:prstGeom>
        </p:spPr>
      </p:pic>
      <p:pic>
        <p:nvPicPr>
          <p:cNvPr id="602" name="Shape 602"/>
          <p:cNvPicPr preferRelativeResize="0"/>
          <p:nvPr/>
        </p:nvPicPr>
        <p:blipFill>
          <a:blip r:embed="rId4"/>
          <a:stretch>
            <a:fillRect/>
          </a:stretch>
        </p:blipFill>
        <p:spPr>
          <a:xfrm>
            <a:off y="783425" x="4942275"/>
            <a:ext cy="3576649" cx="4068274"/>
          </a:xfrm>
          <a:prstGeom prst="rect">
            <a:avLst/>
          </a:prstGeom>
        </p:spPr>
      </p:pic>
    </p:spTree>
  </p:cSld>
  <p:clrMapOvr>
    <a:masterClrMapping/>
  </p:clrMapOvr>
  <p:transition spd="slow">
    <p:cut/>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6" name="Shape 606"/>
        <p:cNvGrpSpPr/>
        <p:nvPr/>
      </p:nvGrpSpPr>
      <p:grpSpPr>
        <a:xfrm>
          <a:off y="0" x="0"/>
          <a:ext cy="0" cx="0"/>
          <a:chOff y="0" x="0"/>
          <a:chExt cy="0" cx="0"/>
        </a:xfrm>
      </p:grpSpPr>
      <p:sp>
        <p:nvSpPr>
          <p:cNvPr id="607" name="Shape 607"/>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608" name="Shape 608"/>
          <p:cNvPicPr preferRelativeResize="0"/>
          <p:nvPr/>
        </p:nvPicPr>
        <p:blipFill>
          <a:blip r:embed="rId3"/>
          <a:stretch>
            <a:fillRect/>
          </a:stretch>
        </p:blipFill>
        <p:spPr>
          <a:xfrm>
            <a:off y="833437" x="881062"/>
            <a:ext cy="3476625" cx="7381875"/>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GB"/>
              <a:t>OFFSET and FETCH</a:t>
            </a:r>
          </a:p>
        </p:txBody>
      </p:sp>
      <p:sp>
        <p:nvSpPr>
          <p:cNvPr id="119" name="Shape 11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buClr>
                <a:schemeClr val="lt1"/>
              </a:buClr>
              <a:buSzPct val="166666"/>
              <a:buFont typeface="Arial"/>
              <a:buChar char="•"/>
            </a:pPr>
            <a:r>
              <a:rPr sz="2400" lang="en-GB"/>
              <a:t>Allows for server side data paging for the web.</a:t>
            </a:r>
          </a:p>
          <a:p>
            <a:pPr rtl="0" lvl="0" indent="-381000" marL="457200">
              <a:buClr>
                <a:schemeClr val="lt1"/>
              </a:buClr>
              <a:buSzPct val="166666"/>
              <a:buFont typeface="Arial"/>
              <a:buChar char="•"/>
            </a:pPr>
            <a:r>
              <a:rPr sz="2400" lang="en-GB"/>
              <a:t>OFFSET and FETCH are arguments of the ORDER BY clause</a:t>
            </a:r>
          </a:p>
          <a:p>
            <a:pPr rtl="0" lvl="0" indent="-381000" marL="457200">
              <a:buClr>
                <a:schemeClr val="lt1"/>
              </a:buClr>
              <a:buSzPct val="166666"/>
              <a:buFont typeface="Arial"/>
              <a:buChar char="•"/>
            </a:pPr>
            <a:r>
              <a:rPr sz="2400" lang="en-GB"/>
              <a:t>OFFSET - Number of rows to skip</a:t>
            </a:r>
          </a:p>
          <a:p>
            <a:pPr rtl="0" lvl="0" indent="-381000" marL="457200">
              <a:buClr>
                <a:schemeClr val="lt1"/>
              </a:buClr>
              <a:buSzPct val="166666"/>
              <a:buFont typeface="Arial"/>
              <a:buChar char="•"/>
            </a:pPr>
            <a:r>
              <a:rPr sz="2400" lang="en-GB"/>
              <a:t>FETCH - Number of rows to return</a:t>
            </a:r>
          </a:p>
          <a:p>
            <a:r>
              <a:t/>
            </a:r>
          </a:p>
        </p:txBody>
      </p:sp>
    </p:spTree>
  </p:cSld>
  <p:clrMapOvr>
    <a:masterClrMapping/>
  </p:clrMapOvr>
  <p:transition spd="slow">
    <p:cut/>
  </p:transition>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2" name="Shape 612"/>
        <p:cNvGrpSpPr/>
        <p:nvPr/>
      </p:nvGrpSpPr>
      <p:grpSpPr>
        <a:xfrm>
          <a:off y="0" x="0"/>
          <a:ext cy="0" cx="0"/>
          <a:chOff y="0" x="0"/>
          <a:chExt cy="0" cx="0"/>
        </a:xfrm>
      </p:grpSpPr>
      <p:sp>
        <p:nvSpPr>
          <p:cNvPr id="613" name="Shape 613"/>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614" name="Shape 614"/>
          <p:cNvPicPr preferRelativeResize="0"/>
          <p:nvPr/>
        </p:nvPicPr>
        <p:blipFill>
          <a:blip r:embed="rId3"/>
          <a:stretch>
            <a:fillRect/>
          </a:stretch>
        </p:blipFill>
        <p:spPr>
          <a:xfrm>
            <a:off y="313275" x="345250"/>
            <a:ext cy="4412325" cx="7758800"/>
          </a:xfrm>
          <a:prstGeom prst="rect">
            <a:avLst/>
          </a:prstGeom>
        </p:spPr>
      </p:pic>
    </p:spTree>
  </p:cSld>
  <p:clrMapOvr>
    <a:masterClrMapping/>
  </p:clrMapOvr>
  <p:transition spd="slow">
    <p:cut/>
  </p:transition>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8" name="Shape 618"/>
        <p:cNvGrpSpPr/>
        <p:nvPr/>
      </p:nvGrpSpPr>
      <p:grpSpPr>
        <a:xfrm>
          <a:off y="0" x="0"/>
          <a:ext cy="0" cx="0"/>
          <a:chOff y="0" x="0"/>
          <a:chExt cy="0" cx="0"/>
        </a:xfrm>
      </p:grpSpPr>
      <p:sp>
        <p:nvSpPr>
          <p:cNvPr id="619" name="Shape 619"/>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620" name="Shape 620"/>
          <p:cNvPicPr preferRelativeResize="0"/>
          <p:nvPr/>
        </p:nvPicPr>
        <p:blipFill>
          <a:blip r:embed="rId3"/>
          <a:stretch>
            <a:fillRect/>
          </a:stretch>
        </p:blipFill>
        <p:spPr>
          <a:xfrm>
            <a:off y="753650" x="1448975"/>
            <a:ext cy="3829050" cx="6486525"/>
          </a:xfrm>
          <a:prstGeom prst="rect">
            <a:avLst/>
          </a:prstGeom>
        </p:spPr>
      </p:pic>
    </p:spTree>
  </p:cSld>
  <p:clrMapOvr>
    <a:masterClrMapping/>
  </p:clrMapOvr>
  <p:transition spd="slow">
    <p:cut/>
  </p:transition>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4" name="Shape 624"/>
        <p:cNvGrpSpPr/>
        <p:nvPr/>
      </p:nvGrpSpPr>
      <p:grpSpPr>
        <a:xfrm>
          <a:off y="0" x="0"/>
          <a:ext cy="0" cx="0"/>
          <a:chOff y="0" x="0"/>
          <a:chExt cy="0" cx="0"/>
        </a:xfrm>
      </p:grpSpPr>
      <p:sp>
        <p:nvSpPr>
          <p:cNvPr id="625" name="Shape 625"/>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626" name="Shape 626"/>
          <p:cNvPicPr preferRelativeResize="0"/>
          <p:nvPr/>
        </p:nvPicPr>
        <p:blipFill>
          <a:blip r:embed="rId3"/>
          <a:stretch>
            <a:fillRect/>
          </a:stretch>
        </p:blipFill>
        <p:spPr>
          <a:xfrm>
            <a:off y="236950" x="1108925"/>
            <a:ext cy="4669599" cx="6926150"/>
          </a:xfrm>
          <a:prstGeom prst="rect">
            <a:avLst/>
          </a:prstGeom>
        </p:spPr>
      </p:pic>
    </p:spTree>
  </p:cSld>
  <p:clrMapOvr>
    <a:masterClrMapping/>
  </p:clrMapOvr>
  <p:transition spd="slow">
    <p:cut/>
  </p:transition>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0" name="Shape 630"/>
        <p:cNvGrpSpPr/>
        <p:nvPr/>
      </p:nvGrpSpPr>
      <p:grpSpPr>
        <a:xfrm>
          <a:off y="0" x="0"/>
          <a:ext cy="0" cx="0"/>
          <a:chOff y="0" x="0"/>
          <a:chExt cy="0" cx="0"/>
        </a:xfrm>
      </p:grpSpPr>
      <p:sp>
        <p:nvSpPr>
          <p:cNvPr id="631" name="Shape 631"/>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632" name="Shape 632"/>
          <p:cNvPicPr preferRelativeResize="0"/>
          <p:nvPr/>
        </p:nvPicPr>
        <p:blipFill>
          <a:blip r:embed="rId3"/>
          <a:stretch>
            <a:fillRect/>
          </a:stretch>
        </p:blipFill>
        <p:spPr>
          <a:xfrm>
            <a:off y="205975" x="1341875"/>
            <a:ext cy="4658899" cx="6282975"/>
          </a:xfrm>
          <a:prstGeom prst="rect">
            <a:avLst/>
          </a:prstGeom>
        </p:spPr>
      </p:pic>
    </p:spTree>
  </p:cSld>
  <p:clrMapOvr>
    <a:masterClrMapping/>
  </p:clrMapOvr>
  <p:transition spd="slow">
    <p:cut/>
  </p:transition>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6" name="Shape 636"/>
        <p:cNvGrpSpPr/>
        <p:nvPr/>
      </p:nvGrpSpPr>
      <p:grpSpPr>
        <a:xfrm>
          <a:off y="0" x="0"/>
          <a:ext cy="0" cx="0"/>
          <a:chOff y="0" x="0"/>
          <a:chExt cy="0" cx="0"/>
        </a:xfrm>
      </p:grpSpPr>
      <p:sp>
        <p:nvSpPr>
          <p:cNvPr id="637" name="Shape 637"/>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638" name="Shape 638"/>
          <p:cNvPicPr preferRelativeResize="0"/>
          <p:nvPr/>
        </p:nvPicPr>
        <p:blipFill>
          <a:blip r:embed="rId3"/>
          <a:stretch>
            <a:fillRect/>
          </a:stretch>
        </p:blipFill>
        <p:spPr>
          <a:xfrm>
            <a:off y="704850" x="2052637"/>
            <a:ext cy="3733800" cx="5038725"/>
          </a:xfrm>
          <a:prstGeom prst="rect">
            <a:avLst/>
          </a:prstGeom>
        </p:spPr>
      </p:pic>
    </p:spTree>
  </p:cSld>
  <p:clrMapOvr>
    <a:masterClrMapping/>
  </p:clrMapOvr>
  <p:transition spd="slow">
    <p:cut/>
  </p:transition>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2" name="Shape 642"/>
        <p:cNvGrpSpPr/>
        <p:nvPr/>
      </p:nvGrpSpPr>
      <p:grpSpPr>
        <a:xfrm>
          <a:off y="0" x="0"/>
          <a:ext cy="0" cx="0"/>
          <a:chOff y="0" x="0"/>
          <a:chExt cy="0" cx="0"/>
        </a:xfrm>
      </p:grpSpPr>
      <p:sp>
        <p:nvSpPr>
          <p:cNvPr id="643" name="Shape 643"/>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644" name="Shape 644"/>
          <p:cNvPicPr preferRelativeResize="0"/>
          <p:nvPr/>
        </p:nvPicPr>
        <p:blipFill>
          <a:blip r:embed="rId3"/>
          <a:stretch>
            <a:fillRect/>
          </a:stretch>
        </p:blipFill>
        <p:spPr>
          <a:xfrm>
            <a:off y="420275" x="934650"/>
            <a:ext cy="4401750" cx="6952575"/>
          </a:xfrm>
          <a:prstGeom prst="rect">
            <a:avLst/>
          </a:prstGeom>
        </p:spPr>
      </p:pic>
    </p:spTree>
  </p:cSld>
  <p:clrMapOvr>
    <a:masterClrMapping/>
  </p:clrMapOvr>
  <p:transition spd="slow">
    <p:cut/>
  </p:transition>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8" name="Shape 648"/>
        <p:cNvGrpSpPr/>
        <p:nvPr/>
      </p:nvGrpSpPr>
      <p:grpSpPr>
        <a:xfrm>
          <a:off y="0" x="0"/>
          <a:ext cy="0" cx="0"/>
          <a:chOff y="0" x="0"/>
          <a:chExt cy="0" cx="0"/>
        </a:xfrm>
      </p:grpSpPr>
      <p:sp>
        <p:nvSpPr>
          <p:cNvPr id="649" name="Shape 649"/>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650" name="Shape 650"/>
          <p:cNvPicPr preferRelativeResize="0"/>
          <p:nvPr/>
        </p:nvPicPr>
        <p:blipFill>
          <a:blip r:embed="rId3"/>
          <a:stretch>
            <a:fillRect/>
          </a:stretch>
        </p:blipFill>
        <p:spPr>
          <a:xfrm>
            <a:off y="388762" x="1283487"/>
            <a:ext cy="4365974" cx="6577025"/>
          </a:xfrm>
          <a:prstGeom prst="rect">
            <a:avLst/>
          </a:prstGeom>
        </p:spPr>
      </p:pic>
    </p:spTree>
  </p:cSld>
  <p:clrMapOvr>
    <a:masterClrMapping/>
  </p:clrMapOvr>
  <p:transition spd="slow">
    <p:cut/>
  </p:transition>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4" name="Shape 654"/>
        <p:cNvGrpSpPr/>
        <p:nvPr/>
      </p:nvGrpSpPr>
      <p:grpSpPr>
        <a:xfrm>
          <a:off y="0" x="0"/>
          <a:ext cy="0" cx="0"/>
          <a:chOff y="0" x="0"/>
          <a:chExt cy="0" cx="0"/>
        </a:xfrm>
      </p:grpSpPr>
      <p:sp>
        <p:nvSpPr>
          <p:cNvPr id="655" name="Shape 655"/>
          <p:cNvSpPr txBox="1"/>
          <p:nvPr>
            <p:ph type="title"/>
          </p:nvPr>
        </p:nvSpPr>
        <p:spPr>
          <a:xfrm>
            <a:off y="205978" x="457200"/>
            <a:ext cy="857400" cx="8229600"/>
          </a:xfrm>
          <a:prstGeom prst="rect">
            <a:avLst/>
          </a:prstGeom>
        </p:spPr>
        <p:txBody>
          <a:bodyPr bIns="91425" rIns="91425" lIns="91425" tIns="91425" anchor="b" anchorCtr="0">
            <a:noAutofit/>
          </a:bodyPr>
          <a:lstStyle/>
          <a:p/>
        </p:txBody>
      </p:sp>
      <p:pic>
        <p:nvPicPr>
          <p:cNvPr id="656" name="Shape 656"/>
          <p:cNvPicPr preferRelativeResize="0"/>
          <p:nvPr/>
        </p:nvPicPr>
        <p:blipFill>
          <a:blip r:embed="rId3"/>
          <a:stretch>
            <a:fillRect/>
          </a:stretch>
        </p:blipFill>
        <p:spPr>
          <a:xfrm>
            <a:off y="252900" x="967387"/>
            <a:ext cy="4637699" cx="7209225"/>
          </a:xfrm>
          <a:prstGeom prst="rect">
            <a:avLst/>
          </a:prstGeom>
        </p:spPr>
      </p:pic>
    </p:spTree>
  </p:cSld>
  <p:clrMapOvr>
    <a:masterClrMapping/>
  </p:clrMapOvr>
  <p:transition spd="slow">
    <p:cut/>
  </p:transition>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0" name="Shape 660"/>
        <p:cNvGrpSpPr/>
        <p:nvPr/>
      </p:nvGrpSpPr>
      <p:grpSpPr>
        <a:xfrm>
          <a:off y="0" x="0"/>
          <a:ext cy="0" cx="0"/>
          <a:chOff y="0" x="0"/>
          <a:chExt cy="0" cx="0"/>
        </a:xfrm>
      </p:grpSpPr>
      <p:sp>
        <p:nvSpPr>
          <p:cNvPr id="661" name="Shape 661"/>
          <p:cNvSpPr txBox="1"/>
          <p:nvPr>
            <p:ph type="title"/>
          </p:nvPr>
        </p:nvSpPr>
        <p:spPr>
          <a:xfrm>
            <a:off y="205978" x="457200"/>
            <a:ext cy="857400" cx="8229600"/>
          </a:xfrm>
          <a:prstGeom prst="rect">
            <a:avLst/>
          </a:prstGeom>
        </p:spPr>
        <p:txBody>
          <a:bodyPr bIns="91425" rIns="91425" lIns="91425" tIns="91425" anchor="b" anchorCtr="0">
            <a:noAutofit/>
          </a:bodyPr>
          <a:lstStyle/>
          <a:p/>
        </p:txBody>
      </p:sp>
    </p:spTree>
  </p:cSld>
  <p:clrMapOvr>
    <a:masterClrMapping/>
  </p:clrMapOvr>
  <p:transition spd="slow">
    <p:cut/>
  </p:transition>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5" name="Shape 665"/>
        <p:cNvGrpSpPr/>
        <p:nvPr/>
      </p:nvGrpSpPr>
      <p:grpSpPr>
        <a:xfrm>
          <a:off y="0" x="0"/>
          <a:ext cy="0" cx="0"/>
          <a:chOff y="0" x="0"/>
          <a:chExt cy="0" cx="0"/>
        </a:xfrm>
      </p:grpSpPr>
      <p:sp>
        <p:nvSpPr>
          <p:cNvPr id="666" name="Shape 66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sz="2400" lang="en-GB"/>
              <a:t>Developing applications and collaborating more effectively as a team</a:t>
            </a:r>
          </a:p>
        </p:txBody>
      </p:sp>
      <p:sp>
        <p:nvSpPr>
          <p:cNvPr id="667" name="Shape 66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17500" marL="457200">
              <a:buClr>
                <a:schemeClr val="lt1"/>
              </a:buClr>
              <a:buSzPct val="166666"/>
              <a:buFont typeface="Arial"/>
              <a:buChar char="•"/>
            </a:pPr>
            <a:r>
              <a:rPr sz="1400" lang="en-GB"/>
              <a:t>Track tasks and boost productivity by using an enhanced interface.</a:t>
            </a:r>
          </a:p>
          <a:p>
            <a:pPr rtl="0" lvl="0" indent="-317500" marL="457200">
              <a:buClr>
                <a:schemeClr val="lt1"/>
              </a:buClr>
              <a:buSzPct val="166666"/>
              <a:buFont typeface="Arial"/>
              <a:buChar char="•"/>
            </a:pPr>
            <a:r>
              <a:rPr sz="1400" lang="en-GB"/>
              <a:t>Organize upcoming, ongoing, and suspended work while increasing transparency and reducing the impact of interruptions.</a:t>
            </a:r>
          </a:p>
          <a:p>
            <a:pPr rtl="0" lvl="0" indent="-317500" marL="457200">
              <a:buClr>
                <a:schemeClr val="lt1"/>
              </a:buClr>
              <a:buSzPct val="166666"/>
              <a:buFont typeface="Arial"/>
              <a:buChar char="•"/>
            </a:pPr>
            <a:r>
              <a:rPr sz="1400" lang="en-GB"/>
              <a:t>Work more efficiently in a version-controlled codebase.</a:t>
            </a:r>
          </a:p>
          <a:p>
            <a:pPr rtl="0" lvl="0" indent="-317500" marL="457200">
              <a:buClr>
                <a:schemeClr val="lt1"/>
              </a:buClr>
              <a:buSzPct val="166666"/>
              <a:buFont typeface="Arial"/>
              <a:buChar char="•"/>
            </a:pPr>
            <a:r>
              <a:rPr sz="1400" lang="en-GB"/>
              <a:t>Organize your work, reduce the impact of interruptions, and manage shelvesets and changesets.</a:t>
            </a:r>
          </a:p>
          <a:p>
            <a:pPr rtl="0" lvl="0" indent="-317500" marL="457200">
              <a:buClr>
                <a:schemeClr val="lt1"/>
              </a:buClr>
              <a:buSzPct val="166666"/>
              <a:buFont typeface="Arial"/>
              <a:buChar char="•"/>
            </a:pPr>
            <a:r>
              <a:rPr sz="1400" lang="en-GB"/>
              <a:t>Conduct and track code reviews by using new tools.</a:t>
            </a:r>
          </a:p>
          <a:p>
            <a:pPr rtl="0" lvl="0" indent="-317500" marL="457200">
              <a:buClr>
                <a:schemeClr val="lt1"/>
              </a:buClr>
              <a:buSzPct val="166666"/>
              <a:buFont typeface="Arial"/>
              <a:buChar char="•"/>
            </a:pPr>
            <a:r>
              <a:rPr sz="1400" lang="en-GB"/>
              <a:t>Perform unit testing by using a dedicated tool.</a:t>
            </a:r>
          </a:p>
          <a:p>
            <a:pPr rtl="0" lvl="0" indent="-317500" marL="457200">
              <a:buClr>
                <a:schemeClr val="lt1"/>
              </a:buClr>
              <a:buSzPct val="166666"/>
              <a:buFont typeface="Arial"/>
              <a:buChar char="•"/>
            </a:pPr>
            <a:r>
              <a:rPr sz="1400" lang="en-GB"/>
              <a:t>Test code as part of your workflow. For more information, see Running Unit Tests with Test Explorer.</a:t>
            </a:r>
          </a:p>
          <a:p>
            <a:pPr rtl="0" lvl="0" indent="-317500" marL="457200">
              <a:buClr>
                <a:schemeClr val="lt1"/>
              </a:buClr>
              <a:buSzPct val="166666"/>
              <a:buFont typeface="Arial"/>
              <a:buChar char="•"/>
            </a:pPr>
            <a:r>
              <a:rPr sz="1400" lang="en-GB"/>
              <a:t>Find duplicate code so that you can refactor.</a:t>
            </a:r>
          </a:p>
          <a:p>
            <a:pPr rtl="0" lvl="0" indent="-317500" marL="457200">
              <a:buClr>
                <a:schemeClr val="lt1"/>
              </a:buClr>
              <a:buSzPct val="166666"/>
              <a:buFont typeface="Arial"/>
              <a:buChar char="•"/>
            </a:pPr>
            <a:r>
              <a:rPr sz="1400" lang="en-GB"/>
              <a:t>Compare code versions by using an enhanced diff tool.</a:t>
            </a:r>
          </a:p>
          <a:p>
            <a:pPr rtl="0" lvl="0" indent="-317500" marL="457200">
              <a:buClr>
                <a:schemeClr val="lt1"/>
              </a:buClr>
              <a:buSzPct val="166666"/>
              <a:buFont typeface="Arial"/>
              <a:buChar char="•"/>
            </a:pPr>
            <a:r>
              <a:rPr sz="1400" lang="en-GB"/>
              <a:t>Work offline: Work in local workspaces either inside or outside of Visual Studio, even when you're not connected to Team Foundation Server.</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potlight">
  <a:themeElements>
    <a:clrScheme name="Custom 439">
      <a:dk1>
        <a:srgbClr val="000000"/>
      </a:dk1>
      <a:lt1>
        <a:srgbClr val="FFFFFF"/>
      </a:lt1>
      <a:dk2>
        <a:srgbClr val="5C6E95"/>
      </a:dk2>
      <a:lt2>
        <a:srgbClr val="ACB4C2"/>
      </a:lt2>
      <a:accent1>
        <a:srgbClr val="667E50"/>
      </a:accent1>
      <a:accent2>
        <a:srgbClr val="CFBF73"/>
      </a:accent2>
      <a:accent3>
        <a:srgbClr val="8C7C82"/>
      </a:accent3>
      <a:accent4>
        <a:srgbClr val="9ABF87"/>
      </a:accent4>
      <a:accent5>
        <a:srgbClr val="CF9462"/>
      </a:accent5>
      <a:accent6>
        <a:srgbClr val="A25642"/>
      </a:accent6>
      <a:hlink>
        <a:srgbClr val="5173A5"/>
      </a:hlink>
      <a:folHlink>
        <a:srgbClr val="68728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