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8EED-6AB3-4E0C-A1C1-AFE7DCA58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E7B6A-EC6C-4367-96BE-12EE3D3CD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51EF-31A1-4A70-908D-0D9B4903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B315-0322-42C6-AA6D-0905A3E0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D06D-7240-49C2-82E5-EB9FF07C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5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E9C5-C0AC-48AE-AC69-567DF2A2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A4D2C-0FD7-4D94-9D3F-A7DC17BCE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0D69-7A47-49D8-8F10-4DD221D2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5E3F-5787-470C-A02B-56619EF2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5C4B5-64BD-4721-9B48-6AA22717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ADE31-6812-4343-A327-00A6FC50E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6DAE5-35E2-41B0-90E5-55946C0B1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2FF5-97C4-449B-A3BC-5F459517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1A07-0405-4528-90C9-1B8FF81A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88D1-3203-45F8-BB70-FCAF438C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201-E83E-42F5-B724-CD7252C6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607-173D-4B8A-8229-0FEE8D8E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56EFE-CE4E-4DDB-B005-9ED4E3E3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970C-DC82-4960-9DB0-3C49BCDA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B6D9-7413-4EA1-AFA9-3F21806B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FF66-9193-4BBF-8188-C05C7A55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9BD73-E85D-4C2D-9BD1-C0416B98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7E2F5-2011-4E47-B8C9-F0BF5914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63269-3412-47E1-BB51-CD3C244D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0F9B-A6D2-415F-B739-4BEDE425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8B59-43F5-4874-9A23-834D46FD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7C1D-6667-48F3-9264-B1E2338F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8F408-5AD2-4B10-8C83-158662CE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BB55-8B44-4685-94D1-E435341D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5B660-D6D9-48FD-8353-7D495477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94E79-1FB1-4EEF-86D8-909CE6A9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F4D5-C0F6-4516-A2B7-62AA752F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24FB2-3C24-45CD-9CF8-98DD68FE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7538F-1910-434E-AF5F-3E57131F7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DFEA-6EBB-4603-BE09-E3B2B6E23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7508C-B4E3-4E40-B156-7B2CF21E7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BB7DF-C6BA-46C0-9E8E-D9287C51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872C2-8279-4421-8E4F-C8A6310B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F9D1F-7D7C-45DC-9E26-787B43C9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329C-0F5E-4399-8581-2F78606C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64BC7-96E7-4FAA-9829-7FBBC8EE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0E950-1665-4F39-8882-C01466D3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22F47-EF40-4BF8-8253-B3CBD505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9A797-D8B3-4967-9591-404B80B1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87235-70AD-4062-A0AD-8FAB7998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B7388-5F35-4529-B1B4-DDE7A333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6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B9EF-E847-471C-9832-EE9D01F7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3B18-D318-471D-83C4-F1FF0D8D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2AC72-019F-4253-9A2B-23ACB9EBA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185BF-8471-49F3-8B4F-A80AD56E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FE30B-E31A-45C7-B713-00B9DCCD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45F6B-9BF6-4AEC-8E6A-DFB8BB94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AB2E-9F7D-4F96-B1FD-B8ECEA07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84B99-F722-42B0-AB46-2F608D14C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84ECC-1553-46EA-B7AF-FA9A9F1DE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A963-CC92-4790-9F11-4A5BCB9F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5AE99-BB1F-445B-AC8D-3381D7D7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297B8-643C-49B5-985A-2E5A652A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F1D7C-AC30-4E1D-90E8-61215FF5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B302-2600-4775-9D88-DCC067A5E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A8856-9F3D-4A8A-81E7-B48396665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568C-EF00-418C-8A05-F1FFF1F1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D0DC-F5C2-48CC-BB18-1BB785AC6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4CA67E-1E12-41E6-8245-9316A131DB72}"/>
              </a:ext>
            </a:extLst>
          </p:cNvPr>
          <p:cNvSpPr/>
          <p:nvPr/>
        </p:nvSpPr>
        <p:spPr>
          <a:xfrm>
            <a:off x="2644726" y="1505243"/>
            <a:ext cx="7230794" cy="337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A1D6B-4B61-4F55-89B3-869032A55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KICKOFF!!!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99312-5560-4D04-9861-9D2CD0D1E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TOP!!!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KICKOFF!!!</dc:title>
  <dc:creator>Logon Aluno</dc:creator>
  <cp:lastModifiedBy>Logon Aluno</cp:lastModifiedBy>
  <cp:revision>2</cp:revision>
  <dcterms:created xsi:type="dcterms:W3CDTF">2024-03-26T14:11:06Z</dcterms:created>
  <dcterms:modified xsi:type="dcterms:W3CDTF">2024-03-26T14:14:42Z</dcterms:modified>
</cp:coreProperties>
</file>