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8EED-6AB3-4E0C-A1C1-AFE7DCA58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E7B6A-EC6C-4367-96BE-12EE3D3CD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51EF-31A1-4A70-908D-0D9B4903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B315-0322-42C6-AA6D-0905A3E0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D06D-7240-49C2-82E5-EB9FF07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9C5-C0AC-48AE-AC69-567DF2A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A4D2C-0FD7-4D94-9D3F-A7DC17BC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0D69-7A47-49D8-8F10-4DD221D2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5E3F-5787-470C-A02B-56619EF2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C4B5-64BD-4721-9B48-6AA22717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ADE31-6812-4343-A327-00A6FC50E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6DAE5-35E2-41B0-90E5-55946C0B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2FF5-97C4-449B-A3BC-5F459517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1A07-0405-4528-90C9-1B8FF81A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88D1-3203-45F8-BB70-FCAF438C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201-E83E-42F5-B724-CD7252C6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607-173D-4B8A-8229-0FEE8D8E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56EFE-CE4E-4DDB-B005-9ED4E3E3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970C-DC82-4960-9DB0-3C49BCDA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B6D9-7413-4EA1-AFA9-3F21806B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FF66-9193-4BBF-8188-C05C7A5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BD73-E85D-4C2D-9BD1-C0416B98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E2F5-2011-4E47-B8C9-F0BF5914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3269-3412-47E1-BB51-CD3C244D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0F9B-A6D2-415F-B739-4BEDE425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8B59-43F5-4874-9A23-834D46FD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7C1D-6667-48F3-9264-B1E2338F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F408-5AD2-4B10-8C83-158662CE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BB55-8B44-4685-94D1-E435341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B660-D6D9-48FD-8353-7D495477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4E79-1FB1-4EEF-86D8-909CE6A9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F4D5-C0F6-4516-A2B7-62AA752F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4FB2-3C24-45CD-9CF8-98DD68FE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7538F-1910-434E-AF5F-3E57131F7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DFEA-6EBB-4603-BE09-E3B2B6E23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7508C-B4E3-4E40-B156-7B2CF21E7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BB7DF-C6BA-46C0-9E8E-D9287C5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872C2-8279-4421-8E4F-C8A6310B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F9D1F-7D7C-45DC-9E26-787B43C9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329C-0F5E-4399-8581-2F78606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64BC7-96E7-4FAA-9829-7FBBC8EE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0E950-1665-4F39-8882-C01466D3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2F47-EF40-4BF8-8253-B3CBD505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9A797-D8B3-4967-9591-404B80B1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87235-70AD-4062-A0AD-8FAB7998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B7388-5F35-4529-B1B4-DDE7A333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B9EF-E847-471C-9832-EE9D01F7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3B18-D318-471D-83C4-F1FF0D8D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AC72-019F-4253-9A2B-23ACB9EB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85BF-8471-49F3-8B4F-A80AD56E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E30B-E31A-45C7-B713-00B9DCCD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5F6B-9BF6-4AEC-8E6A-DFB8BB94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B2E-9F7D-4F96-B1FD-B8ECEA07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4B99-F722-42B0-AB46-2F608D14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4ECC-1553-46EA-B7AF-FA9A9F1D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A963-CC92-4790-9F11-4A5BCB9F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AE99-BB1F-445B-AC8D-3381D7D7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97B8-643C-49B5-985A-2E5A652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F1D7C-AC30-4E1D-90E8-61215FF5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B302-2600-4775-9D88-DCC067A5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8856-9F3D-4A8A-81E7-B48396665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167B-9888-438F-89C8-35E29CB860C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568C-EF00-418C-8A05-F1FFF1F1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D0DC-F5C2-48CC-BB18-1BB785AC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55A2-2E38-4C8D-96FE-5B489AD3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1D6B-4B61-4F55-89B3-869032A55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99312-5560-4D04-9861-9D2CD0D1E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TOP!!!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1</cp:revision>
  <dcterms:created xsi:type="dcterms:W3CDTF">2024-03-26T14:11:06Z</dcterms:created>
  <dcterms:modified xsi:type="dcterms:W3CDTF">2024-03-26T14:11:25Z</dcterms:modified>
</cp:coreProperties>
</file>