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36B-7B92-7214-8E18-7C36958B5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D0F3F-18A3-923B-25DA-2B160CE3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6FFA-4A99-CC00-6CAD-7C7D9906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0D5C6-DDEE-61A3-2494-F50BA6FF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CE419-5F5C-CB6E-B1D6-73A8AC97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63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432E-080F-85A0-B8B3-AE7F92606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5E949-6644-4E08-ED01-4882B499D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9E4EF-ECC4-374B-A4C7-F2315AD3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8019-9513-7942-103A-12EF2F48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A229-9AB2-36F5-C7C0-D6FAEDA6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A45F4-0109-9990-E297-C03F2AF16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E3B9A-1437-B298-867A-32813800F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5159D-34B1-8CB2-426C-CAAAA922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0802A-E04D-D95E-F8EB-BBEBD528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C641-B1C2-27C6-C828-BCA152F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4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4F2A-3E8B-3FA8-80D0-30169FF2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70CFF-0BAB-AB23-BC47-FF6620DFE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EF5C0-052F-4F3A-E1AA-1448B361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33BB-DACD-04B2-489B-94CE396C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6F19E-020D-5085-000F-007571D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1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A66-B7BF-114D-8961-A2342D9C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35A6-30FE-0046-331D-166CDE76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B5CE-66A3-1AC7-77E6-BB822358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50BE3-084E-7685-A602-0069993C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F65C-5534-8DF5-2E21-7EE93B97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4EB6-7C72-4F3E-BB51-0871B395A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2CEB6-9CAD-A52F-F49C-A31FC7E27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DCC7E-8FDE-8EAA-A9DF-364C4C52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C0315-5674-7392-55E9-E1395DBF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53EF5-6787-8C9C-CDC4-D7DCCA33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B7A6E-AAC1-7FA6-8BC2-7C3D9486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F5C2-6776-B4BB-21D9-F136E8C3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E75D-CF00-F73F-CC81-58B4D4B4E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B2E7C-0FEB-D214-1582-24DA541A4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A9077-9355-4115-E91D-D320316AA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F884F-F0F7-7887-2A2D-17170C52E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DF202A-6A5D-9EBB-6389-C91F24381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EFB6BB-A892-247E-7114-13BA4FBD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37B98-6D96-5405-A358-72CCC94A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86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23D9-A4F2-CEE1-E6F1-40668A69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56657-D5F8-5633-DDD0-3ADABBA7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F2862E-72ED-6160-FDF5-E24BE589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C72DC-8F88-9B4C-FBBD-E6F4CE8D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91EB4-53A7-8910-B858-42477158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DAF2E-47F6-5048-E250-6F6D053C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DB7A4-66F2-1E18-27C2-9BF597A9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2C90-9C3E-0068-BE2C-8A5A0740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FB4C-E982-F166-2578-7DB8E75E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7BC28-47C1-8FCE-6571-7CC229218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4871-E7AC-5DA6-A8DC-E308740A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654F-1E54-C6C5-DA2B-CEA6D4D8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F041C-32E1-F982-9B49-5D2D6D21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9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6BC-73AA-9C35-4EAC-4EA0DA4C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B5C7F-890E-A147-85E0-91169B955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7F80D-F474-A63D-2724-011106B9C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C1B86-A8B5-55EB-F7DF-AB062AAEE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0D94-C8C1-1694-5B39-FEEB6987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5544-BD4F-7566-2297-1D42B79E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8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9A699-96DE-0342-A99F-6ADBD6285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D518-B4BA-E2EF-076B-5FE406864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1F088-0DD7-2E5E-585C-D2A49B07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1550B-1D39-F74F-B425-37D2C68009F4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4C97-EF6B-DFD1-47BA-1C1CDD4CF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2BF9-15EC-6A65-B2E1-1E0E082E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59A49-C067-7746-AE8F-7BD7FB94B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5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F6FA485-8DA6-9767-70D8-F357C3CC8343}"/>
              </a:ext>
            </a:extLst>
          </p:cNvPr>
          <p:cNvSpPr/>
          <p:nvPr/>
        </p:nvSpPr>
        <p:spPr>
          <a:xfrm>
            <a:off x="296562" y="457200"/>
            <a:ext cx="1927654" cy="1112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8CE910-2329-6722-5162-20195FBC52B4}"/>
              </a:ext>
            </a:extLst>
          </p:cNvPr>
          <p:cNvSpPr/>
          <p:nvPr/>
        </p:nvSpPr>
        <p:spPr>
          <a:xfrm rot="5400000">
            <a:off x="1915871" y="843133"/>
            <a:ext cx="616689" cy="3402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EABAB1-E580-4543-08C4-37805E5F6B5A}"/>
              </a:ext>
            </a:extLst>
          </p:cNvPr>
          <p:cNvSpPr/>
          <p:nvPr/>
        </p:nvSpPr>
        <p:spPr>
          <a:xfrm>
            <a:off x="3339105" y="435360"/>
            <a:ext cx="3292450" cy="27526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A3E60D-AE5B-46D0-F1B6-67A0F9D6816D}"/>
              </a:ext>
            </a:extLst>
          </p:cNvPr>
          <p:cNvSpPr/>
          <p:nvPr/>
        </p:nvSpPr>
        <p:spPr>
          <a:xfrm rot="5400000">
            <a:off x="3030761" y="843133"/>
            <a:ext cx="616689" cy="3402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EDDBC-1BD9-588A-F13A-8C0214F03F94}"/>
              </a:ext>
            </a:extLst>
          </p:cNvPr>
          <p:cNvSpPr txBox="1"/>
          <p:nvPr/>
        </p:nvSpPr>
        <p:spPr>
          <a:xfrm>
            <a:off x="4304846" y="451673"/>
            <a:ext cx="1438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Near-RT RIC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7F7601-7FEB-0E14-3263-E3CA0092F5B5}"/>
              </a:ext>
            </a:extLst>
          </p:cNvPr>
          <p:cNvSpPr/>
          <p:nvPr/>
        </p:nvSpPr>
        <p:spPr>
          <a:xfrm>
            <a:off x="4304846" y="842845"/>
            <a:ext cx="1861454" cy="2060989"/>
          </a:xfrm>
          <a:prstGeom prst="roundRect">
            <a:avLst>
              <a:gd name="adj" fmla="val 936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219F8C-DBD8-82EF-FB07-FBDBC2C33181}"/>
              </a:ext>
            </a:extLst>
          </p:cNvPr>
          <p:cNvCxnSpPr>
            <a:stCxn id="5" idx="0"/>
            <a:endCxn id="7" idx="2"/>
          </p:cNvCxnSpPr>
          <p:nvPr/>
        </p:nvCxnSpPr>
        <p:spPr>
          <a:xfrm>
            <a:off x="2394337" y="1013255"/>
            <a:ext cx="774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E851AB1-B2BC-E68C-9986-AAFF935A8823}"/>
              </a:ext>
            </a:extLst>
          </p:cNvPr>
          <p:cNvSpPr txBox="1"/>
          <p:nvPr/>
        </p:nvSpPr>
        <p:spPr>
          <a:xfrm>
            <a:off x="4862290" y="886526"/>
            <a:ext cx="77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AFFCB-C1BC-0B2B-3280-1FB38B356D1F}"/>
              </a:ext>
            </a:extLst>
          </p:cNvPr>
          <p:cNvSpPr/>
          <p:nvPr/>
        </p:nvSpPr>
        <p:spPr>
          <a:xfrm>
            <a:off x="4481486" y="1268769"/>
            <a:ext cx="1536256" cy="59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Check rate satisfaction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5E5CD-7908-887D-A4C9-2B70F488EFB4}"/>
              </a:ext>
            </a:extLst>
          </p:cNvPr>
          <p:cNvSpPr/>
          <p:nvPr/>
        </p:nvSpPr>
        <p:spPr>
          <a:xfrm>
            <a:off x="4481486" y="2049641"/>
            <a:ext cx="1536256" cy="59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Update slicing policy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4620E5B-C455-5523-6BB0-19AF546000B0}"/>
              </a:ext>
            </a:extLst>
          </p:cNvPr>
          <p:cNvCxnSpPr>
            <a:cxnSpLocks/>
          </p:cNvCxnSpPr>
          <p:nvPr/>
        </p:nvCxnSpPr>
        <p:spPr>
          <a:xfrm>
            <a:off x="3509227" y="914398"/>
            <a:ext cx="972259" cy="553347"/>
          </a:xfrm>
          <a:prstGeom prst="bentConnector3">
            <a:avLst>
              <a:gd name="adj1" fmla="val 66522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8AFC1F14-EDA8-2D6B-47F9-1266CBE3ECDD}"/>
              </a:ext>
            </a:extLst>
          </p:cNvPr>
          <p:cNvCxnSpPr>
            <a:cxnSpLocks/>
          </p:cNvCxnSpPr>
          <p:nvPr/>
        </p:nvCxnSpPr>
        <p:spPr>
          <a:xfrm rot="10800000">
            <a:off x="3509228" y="1149182"/>
            <a:ext cx="972259" cy="1334218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01477565-040C-5B03-A1CC-5192FA40A1A0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5099053" y="2000953"/>
            <a:ext cx="287083" cy="1404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7432BC6-B3C9-9C1A-17B3-A47EC8C10C8E}"/>
              </a:ext>
            </a:extLst>
          </p:cNvPr>
          <p:cNvSpPr/>
          <p:nvPr/>
        </p:nvSpPr>
        <p:spPr>
          <a:xfrm>
            <a:off x="4907694" y="3768163"/>
            <a:ext cx="1927654" cy="11121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FAF776-1F4A-7947-2A79-4E4629A59754}"/>
              </a:ext>
            </a:extLst>
          </p:cNvPr>
          <p:cNvSpPr/>
          <p:nvPr/>
        </p:nvSpPr>
        <p:spPr>
          <a:xfrm rot="5400000">
            <a:off x="6527003" y="4154096"/>
            <a:ext cx="616689" cy="3402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66EE639-1BC9-D400-CE54-B3BD6D5146DC}"/>
              </a:ext>
            </a:extLst>
          </p:cNvPr>
          <p:cNvSpPr/>
          <p:nvPr/>
        </p:nvSpPr>
        <p:spPr>
          <a:xfrm>
            <a:off x="7950237" y="3746323"/>
            <a:ext cx="3292450" cy="275267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  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AEC1E1-C79D-6C59-1B7E-97204950A7A5}"/>
              </a:ext>
            </a:extLst>
          </p:cNvPr>
          <p:cNvSpPr/>
          <p:nvPr/>
        </p:nvSpPr>
        <p:spPr>
          <a:xfrm rot="5400000">
            <a:off x="7641893" y="4154096"/>
            <a:ext cx="616689" cy="34024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3209DA-1F71-329E-E953-6447171A4CA8}"/>
              </a:ext>
            </a:extLst>
          </p:cNvPr>
          <p:cNvSpPr txBox="1"/>
          <p:nvPr/>
        </p:nvSpPr>
        <p:spPr>
          <a:xfrm>
            <a:off x="8915978" y="3762636"/>
            <a:ext cx="1438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Near-RT RIC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907C481-24C4-B244-3FDE-22234226631F}"/>
              </a:ext>
            </a:extLst>
          </p:cNvPr>
          <p:cNvSpPr/>
          <p:nvPr/>
        </p:nvSpPr>
        <p:spPr>
          <a:xfrm>
            <a:off x="8915978" y="4153808"/>
            <a:ext cx="1861454" cy="2060989"/>
          </a:xfrm>
          <a:prstGeom prst="roundRect">
            <a:avLst>
              <a:gd name="adj" fmla="val 936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53B836-AFD3-06F2-6022-5A78520648AC}"/>
              </a:ext>
            </a:extLst>
          </p:cNvPr>
          <p:cNvCxnSpPr>
            <a:stCxn id="31" idx="0"/>
            <a:endCxn id="33" idx="2"/>
          </p:cNvCxnSpPr>
          <p:nvPr/>
        </p:nvCxnSpPr>
        <p:spPr>
          <a:xfrm>
            <a:off x="7005469" y="4324218"/>
            <a:ext cx="7746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6403FDC-BCCB-CAFD-BDB1-4117D2A412E5}"/>
              </a:ext>
            </a:extLst>
          </p:cNvPr>
          <p:cNvSpPr txBox="1"/>
          <p:nvPr/>
        </p:nvSpPr>
        <p:spPr>
          <a:xfrm>
            <a:off x="9473422" y="4197489"/>
            <a:ext cx="77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xApp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34BD38-C26A-5971-BF25-8CF7982963D8}"/>
              </a:ext>
            </a:extLst>
          </p:cNvPr>
          <p:cNvSpPr/>
          <p:nvPr/>
        </p:nvSpPr>
        <p:spPr>
          <a:xfrm>
            <a:off x="9092618" y="4579732"/>
            <a:ext cx="1536256" cy="59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Classify traffic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DDA912-C114-C68F-F086-98975FBEA5A7}"/>
              </a:ext>
            </a:extLst>
          </p:cNvPr>
          <p:cNvSpPr/>
          <p:nvPr/>
        </p:nvSpPr>
        <p:spPr>
          <a:xfrm>
            <a:off x="9092618" y="5360604"/>
            <a:ext cx="1536256" cy="59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Visualize output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77A97A6-29FE-E442-7DDA-B7F1393B529A}"/>
              </a:ext>
            </a:extLst>
          </p:cNvPr>
          <p:cNvCxnSpPr>
            <a:cxnSpLocks/>
          </p:cNvCxnSpPr>
          <p:nvPr/>
        </p:nvCxnSpPr>
        <p:spPr>
          <a:xfrm>
            <a:off x="8120359" y="4225361"/>
            <a:ext cx="972259" cy="553347"/>
          </a:xfrm>
          <a:prstGeom prst="bentConnector3">
            <a:avLst>
              <a:gd name="adj1" fmla="val 66522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D35077EE-3E39-5492-8CF4-02C3D5F7AF0C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9710185" y="5311916"/>
            <a:ext cx="287083" cy="14041"/>
          </a:xfrm>
          <a:prstGeom prst="bentConnector3">
            <a:avLst>
              <a:gd name="adj1" fmla="val 50000"/>
            </a:avLst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83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D'Oro, Salvatore</dc:creator>
  <cp:lastModifiedBy>D'Oro, Salvatore</cp:lastModifiedBy>
  <cp:revision>1</cp:revision>
  <dcterms:created xsi:type="dcterms:W3CDTF">2024-07-08T10:24:50Z</dcterms:created>
  <dcterms:modified xsi:type="dcterms:W3CDTF">2024-07-08T10:31:07Z</dcterms:modified>
</cp:coreProperties>
</file>