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05D6B-1D6E-4136-9FE7-10E747F6B21B}" v="6" dt="2020-07-12T22:00:1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Xun Chu" userId="6621d61ca40eb345" providerId="LiveId" clId="{18905D6B-1D6E-4136-9FE7-10E747F6B21B}"/>
    <pc:docChg chg="undo redo custSel modSld">
      <pc:chgData name="Yan Xun Chu" userId="6621d61ca40eb345" providerId="LiveId" clId="{18905D6B-1D6E-4136-9FE7-10E747F6B21B}" dt="2020-07-12T22:01:50.324" v="46" actId="478"/>
      <pc:docMkLst>
        <pc:docMk/>
      </pc:docMkLst>
      <pc:sldChg chg="addSp delSp modSp mod">
        <pc:chgData name="Yan Xun Chu" userId="6621d61ca40eb345" providerId="LiveId" clId="{18905D6B-1D6E-4136-9FE7-10E747F6B21B}" dt="2020-07-12T22:01:50.324" v="46" actId="478"/>
        <pc:sldMkLst>
          <pc:docMk/>
          <pc:sldMk cId="129837896" sldId="258"/>
        </pc:sldMkLst>
        <pc:grpChg chg="add del mod">
          <ac:chgData name="Yan Xun Chu" userId="6621d61ca40eb345" providerId="LiveId" clId="{18905D6B-1D6E-4136-9FE7-10E747F6B21B}" dt="2020-07-12T22:01:50.324" v="46" actId="478"/>
          <ac:grpSpMkLst>
            <pc:docMk/>
            <pc:sldMk cId="129837896" sldId="258"/>
            <ac:grpSpMk id="4" creationId="{2D0FD3EE-9290-43EC-9A0E-CCC3654B9D3D}"/>
          </ac:grpSpMkLst>
        </pc:grpChg>
        <pc:grpChg chg="add del mod">
          <ac:chgData name="Yan Xun Chu" userId="6621d61ca40eb345" providerId="LiveId" clId="{18905D6B-1D6E-4136-9FE7-10E747F6B21B}" dt="2020-07-12T21:59:59.677" v="35" actId="165"/>
          <ac:grpSpMkLst>
            <pc:docMk/>
            <pc:sldMk cId="129837896" sldId="258"/>
            <ac:grpSpMk id="20" creationId="{E2BF1FCE-2E99-4A3A-BED7-CF515E463A7B}"/>
          </ac:grpSpMkLst>
        </pc:grpChg>
        <pc:grpChg chg="mod">
          <ac:chgData name="Yan Xun Chu" userId="6621d61ca40eb345" providerId="LiveId" clId="{18905D6B-1D6E-4136-9FE7-10E747F6B21B}" dt="2020-07-12T21:56:24.329" v="4" actId="688"/>
          <ac:grpSpMkLst>
            <pc:docMk/>
            <pc:sldMk cId="129837896" sldId="258"/>
            <ac:grpSpMk id="23" creationId="{52FDD2F9-D851-43E0-926F-AE9762ACDD4F}"/>
          </ac:grpSpMkLst>
        </pc:grpChg>
        <pc:grpChg chg="add del mod">
          <ac:chgData name="Yan Xun Chu" userId="6621d61ca40eb345" providerId="LiveId" clId="{18905D6B-1D6E-4136-9FE7-10E747F6B21B}" dt="2020-07-12T22:01:48.756" v="45" actId="478"/>
          <ac:grpSpMkLst>
            <pc:docMk/>
            <pc:sldMk cId="129837896" sldId="258"/>
            <ac:grpSpMk id="32" creationId="{220AA523-75B6-42D1-8CD1-1ABE16716E5D}"/>
          </ac:grpSpMkLst>
        </pc:grpChg>
        <pc:grpChg chg="add del mod">
          <ac:chgData name="Yan Xun Chu" userId="6621d61ca40eb345" providerId="LiveId" clId="{18905D6B-1D6E-4136-9FE7-10E747F6B21B}" dt="2020-07-12T22:01:47.413" v="44" actId="478"/>
          <ac:grpSpMkLst>
            <pc:docMk/>
            <pc:sldMk cId="129837896" sldId="258"/>
            <ac:grpSpMk id="35" creationId="{CBD4A018-7DD4-4052-9B06-F60E20A4F5F1}"/>
          </ac:grpSpMkLst>
        </pc:grpChg>
        <pc:picChg chg="mod">
          <ac:chgData name="Yan Xun Chu" userId="6621d61ca40eb345" providerId="LiveId" clId="{18905D6B-1D6E-4136-9FE7-10E747F6B21B}" dt="2020-07-12T21:56:39.939" v="9" actId="688"/>
          <ac:picMkLst>
            <pc:docMk/>
            <pc:sldMk cId="129837896" sldId="258"/>
            <ac:picMk id="5" creationId="{F2ACCE8F-04B9-421B-9310-31C9430A7B5C}"/>
          </ac:picMkLst>
        </pc:picChg>
        <pc:picChg chg="mod">
          <ac:chgData name="Yan Xun Chu" userId="6621d61ca40eb345" providerId="LiveId" clId="{18905D6B-1D6E-4136-9FE7-10E747F6B21B}" dt="2020-07-12T21:56:45.970" v="10" actId="688"/>
          <ac:picMkLst>
            <pc:docMk/>
            <pc:sldMk cId="129837896" sldId="258"/>
            <ac:picMk id="14" creationId="{5471F891-A20A-4FAB-88B9-C76F82941386}"/>
          </ac:picMkLst>
        </pc:picChg>
        <pc:picChg chg="mod">
          <ac:chgData name="Yan Xun Chu" userId="6621d61ca40eb345" providerId="LiveId" clId="{18905D6B-1D6E-4136-9FE7-10E747F6B21B}" dt="2020-07-12T21:56:49.534" v="11" actId="688"/>
          <ac:picMkLst>
            <pc:docMk/>
            <pc:sldMk cId="129837896" sldId="258"/>
            <ac:picMk id="17" creationId="{EAC3DB94-204F-4EB9-8099-E34F11E7D7B7}"/>
          </ac:picMkLst>
        </pc:picChg>
        <pc:picChg chg="mod topLvl">
          <ac:chgData name="Yan Xun Chu" userId="6621d61ca40eb345" providerId="LiveId" clId="{18905D6B-1D6E-4136-9FE7-10E747F6B21B}" dt="2020-07-12T22:00:08.015" v="36" actId="164"/>
          <ac:picMkLst>
            <pc:docMk/>
            <pc:sldMk cId="129837896" sldId="258"/>
            <ac:picMk id="21" creationId="{47CF51C6-2381-4C1D-9A56-A64C3E2FC90D}"/>
          </ac:picMkLst>
        </pc:picChg>
        <pc:picChg chg="del mod topLvl">
          <ac:chgData name="Yan Xun Chu" userId="6621d61ca40eb345" providerId="LiveId" clId="{18905D6B-1D6E-4136-9FE7-10E747F6B21B}" dt="2020-07-12T22:01:42.625" v="43" actId="478"/>
          <ac:picMkLst>
            <pc:docMk/>
            <pc:sldMk cId="129837896" sldId="258"/>
            <ac:picMk id="22" creationId="{22604153-84A7-4DEA-8BEA-75578272E9BE}"/>
          </ac:picMkLst>
        </pc:picChg>
        <pc:picChg chg="del mod topLvl">
          <ac:chgData name="Yan Xun Chu" userId="6621d61ca40eb345" providerId="LiveId" clId="{18905D6B-1D6E-4136-9FE7-10E747F6B21B}" dt="2020-07-12T22:01:42.625" v="43" actId="478"/>
          <ac:picMkLst>
            <pc:docMk/>
            <pc:sldMk cId="129837896" sldId="258"/>
            <ac:picMk id="24" creationId="{9FF42EBA-2F5B-49CD-8A12-6ED14DDC64D7}"/>
          </ac:picMkLst>
        </pc:picChg>
        <pc:picChg chg="del mod">
          <ac:chgData name="Yan Xun Chu" userId="6621d61ca40eb345" providerId="LiveId" clId="{18905D6B-1D6E-4136-9FE7-10E747F6B21B}" dt="2020-07-12T21:59:02.071" v="25" actId="478"/>
          <ac:picMkLst>
            <pc:docMk/>
            <pc:sldMk cId="129837896" sldId="258"/>
            <ac:picMk id="25" creationId="{13CAB7FA-7961-4AC8-B145-C86AD26FA99A}"/>
          </ac:picMkLst>
        </pc:picChg>
        <pc:picChg chg="del mod topLvl">
          <ac:chgData name="Yan Xun Chu" userId="6621d61ca40eb345" providerId="LiveId" clId="{18905D6B-1D6E-4136-9FE7-10E747F6B21B}" dt="2020-07-12T22:01:42.625" v="43" actId="478"/>
          <ac:picMkLst>
            <pc:docMk/>
            <pc:sldMk cId="129837896" sldId="258"/>
            <ac:picMk id="26" creationId="{BD8FA528-66FA-4677-B8C9-FE5E85A13178}"/>
          </ac:picMkLst>
        </pc:picChg>
        <pc:picChg chg="del mod topLvl">
          <ac:chgData name="Yan Xun Chu" userId="6621d61ca40eb345" providerId="LiveId" clId="{18905D6B-1D6E-4136-9FE7-10E747F6B21B}" dt="2020-07-12T22:01:42.625" v="43" actId="478"/>
          <ac:picMkLst>
            <pc:docMk/>
            <pc:sldMk cId="129837896" sldId="258"/>
            <ac:picMk id="27" creationId="{3AE1BADF-BA94-4105-8893-619B1F8F80AE}"/>
          </ac:picMkLst>
        </pc:picChg>
        <pc:picChg chg="add del mod">
          <ac:chgData name="Yan Xun Chu" userId="6621d61ca40eb345" providerId="LiveId" clId="{18905D6B-1D6E-4136-9FE7-10E747F6B21B}" dt="2020-07-12T21:59:11.817" v="28" actId="478"/>
          <ac:picMkLst>
            <pc:docMk/>
            <pc:sldMk cId="129837896" sldId="258"/>
            <ac:picMk id="28" creationId="{84651E35-C920-4EE2-9B1B-5ACAB78DE3D2}"/>
          </ac:picMkLst>
        </pc:picChg>
        <pc:picChg chg="del mod topLvl">
          <ac:chgData name="Yan Xun Chu" userId="6621d61ca40eb345" providerId="LiveId" clId="{18905D6B-1D6E-4136-9FE7-10E747F6B21B}" dt="2020-07-12T22:01:42.625" v="43" actId="478"/>
          <ac:picMkLst>
            <pc:docMk/>
            <pc:sldMk cId="129837896" sldId="258"/>
            <ac:picMk id="29" creationId="{6C2B1D45-1496-478B-8F63-51DF69FCFC3D}"/>
          </ac:picMkLst>
        </pc:picChg>
        <pc:picChg chg="del mod topLvl">
          <ac:chgData name="Yan Xun Chu" userId="6621d61ca40eb345" providerId="LiveId" clId="{18905D6B-1D6E-4136-9FE7-10E747F6B21B}" dt="2020-07-12T22:01:42.625" v="43" actId="478"/>
          <ac:picMkLst>
            <pc:docMk/>
            <pc:sldMk cId="129837896" sldId="258"/>
            <ac:picMk id="30" creationId="{CE60FEBD-24C0-461A-A443-29B43833D4C5}"/>
          </ac:picMkLst>
        </pc:picChg>
        <pc:picChg chg="add mod modCrop">
          <ac:chgData name="Yan Xun Chu" userId="6621d61ca40eb345" providerId="LiveId" clId="{18905D6B-1D6E-4136-9FE7-10E747F6B21B}" dt="2020-07-12T22:00:08.015" v="36" actId="164"/>
          <ac:picMkLst>
            <pc:docMk/>
            <pc:sldMk cId="129837896" sldId="258"/>
            <ac:picMk id="31" creationId="{4D1E28C4-FF46-440E-92F4-B992DAE20BA5}"/>
          </ac:picMkLst>
        </pc:picChg>
        <pc:picChg chg="mod">
          <ac:chgData name="Yan Xun Chu" userId="6621d61ca40eb345" providerId="LiveId" clId="{18905D6B-1D6E-4136-9FE7-10E747F6B21B}" dt="2020-07-12T22:00:10.872" v="37"/>
          <ac:picMkLst>
            <pc:docMk/>
            <pc:sldMk cId="129837896" sldId="258"/>
            <ac:picMk id="33" creationId="{13388373-BEC4-49A2-AEEB-E7BE7FEBEF95}"/>
          </ac:picMkLst>
        </pc:picChg>
        <pc:picChg chg="mod">
          <ac:chgData name="Yan Xun Chu" userId="6621d61ca40eb345" providerId="LiveId" clId="{18905D6B-1D6E-4136-9FE7-10E747F6B21B}" dt="2020-07-12T22:00:10.872" v="37"/>
          <ac:picMkLst>
            <pc:docMk/>
            <pc:sldMk cId="129837896" sldId="258"/>
            <ac:picMk id="34" creationId="{7D33D673-52D0-4EC8-8120-EE2C721A7E8D}"/>
          </ac:picMkLst>
        </pc:picChg>
        <pc:picChg chg="mod">
          <ac:chgData name="Yan Xun Chu" userId="6621d61ca40eb345" providerId="LiveId" clId="{18905D6B-1D6E-4136-9FE7-10E747F6B21B}" dt="2020-07-12T22:00:16.182" v="39"/>
          <ac:picMkLst>
            <pc:docMk/>
            <pc:sldMk cId="129837896" sldId="258"/>
            <ac:picMk id="36" creationId="{36CE4035-D856-4895-BC21-BC91FBA694D5}"/>
          </ac:picMkLst>
        </pc:picChg>
        <pc:picChg chg="mod">
          <ac:chgData name="Yan Xun Chu" userId="6621d61ca40eb345" providerId="LiveId" clId="{18905D6B-1D6E-4136-9FE7-10E747F6B21B}" dt="2020-07-12T22:00:16.182" v="39"/>
          <ac:picMkLst>
            <pc:docMk/>
            <pc:sldMk cId="129837896" sldId="258"/>
            <ac:picMk id="37" creationId="{13CED87F-3965-485B-BAFB-6C8228B37A8C}"/>
          </ac:picMkLst>
        </pc:picChg>
        <pc:cxnChg chg="add del">
          <ac:chgData name="Yan Xun Chu" userId="6621d61ca40eb345" providerId="LiveId" clId="{18905D6B-1D6E-4136-9FE7-10E747F6B21B}" dt="2020-07-12T21:56:53.598" v="12" actId="478"/>
          <ac:cxnSpMkLst>
            <pc:docMk/>
            <pc:sldMk cId="129837896" sldId="258"/>
            <ac:cxnSpMk id="3" creationId="{0EAD0458-B4F1-4CF4-9CB4-E4ADD45597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71B8-85D0-4E1C-BB0F-610DEABD4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9BC7B-3B2D-4926-B355-F06CA9A61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8708-0720-478F-9295-8F115FF7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6030C-5711-4A53-82C1-4524088B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AD90-FC54-4C59-A368-D9930B37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11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3122-EBC4-4B3B-A671-539D2BC5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6094B-701C-401A-B472-E14A1391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8992-2840-4CC9-B1F8-4CAAAF92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CEF4A-B9A4-4F46-AF7D-BB5F232A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5EE7-8868-435E-A521-53C9A1DC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3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6267F-862B-4DE6-A4F6-A612DDA7F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BAA5A-1749-4252-B1BB-B16935B74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7AEF-7960-4111-A308-C991BAF5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7D36-EFEF-4D88-9FE9-26D62CCF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01A1-2A20-4B3E-8D0D-9C9B03B9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05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4FE-B0D5-4979-B5F8-5B8E274D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9885-C37F-4D4A-A8F2-3AC9A46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F953-7531-4609-9C20-F2DFEB80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B577-0D44-44C7-ACAD-F1842ABC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D9A5-500C-4323-BAE5-291F2316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37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1E37-3282-474D-8D65-B7F11B3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5276-D145-49D1-AF39-598D3C18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68B7-DD68-4D26-BA48-64ED5D4F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58BC-7098-4007-B1A6-73DBB6AE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16C0-6F65-4645-AB5A-08BDF699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85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7A3B-65C7-4BA6-8DAA-63C8B747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A125-FE7E-460D-A723-2E78C1ED6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1161C-BF49-4DE4-821C-7B1B13E66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882E4-8E08-49F5-82D5-56F4B5F2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8900-CDD0-4D4B-B1EE-B8F50DA7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3B7A8-8AD3-49A9-879F-F6B2BCA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6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4A8-AED2-46BD-B20C-C6D9746F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4B37F-259D-4DBE-A810-E1D1D2B7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431D9-0C2C-4C9D-A4AC-BF9444B6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AAF09-B496-4623-B6B7-DDFF8B7FD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9C422-E5B7-4E98-B203-C66AD2071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3E127-1852-4FB7-B58E-673BAC1A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B3B46-99F9-4E81-A061-850A667E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3B059-2809-4891-8EBC-B9124564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1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BFA7-A8CB-4405-A539-411F2247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EB635-7E94-42C7-BB2B-82C34BD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5113A-DED2-4F47-8E1B-9E5E179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D47B-7D1F-447E-88CE-06CCCD0E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44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29A31-81F8-4364-B5E3-B13872E7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545C5-A3E4-44BC-BB65-D11F14AE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B517B-230A-4E3F-AB23-25EC0FA7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94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0003-2226-4304-8D40-DABCA49E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C4CE-2185-4AD7-A138-D9F1E92A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B880-6E90-4D7C-906C-CF00E058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5A00-AA7C-4468-91E0-C8662517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C32A-C98C-4224-B7F3-D6A1FAF5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CA3A-34E3-4243-BE37-190167DC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1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0E1F-683F-44D6-86F0-1267E62E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F1DCC-4899-4C59-BBBB-93AFDD31B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8D86-CBE0-4227-94BB-1E681422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BF015-78D4-4B7A-8FE5-4DD6E3C7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712BF-87EB-4120-9DF8-AD0A777F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8D79-F25C-4ED2-B14E-CF75F6F0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028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566C1-52D5-4D81-9966-D253A3AF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6D72F-0ADB-4CDD-97AB-46807D88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B112-83C4-4C25-B8CA-35A6B0582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9FD7-DC35-4CB1-BE5C-9013469431ED}" type="datetimeFigureOut">
              <a:rPr lang="en-SG" smtClean="0"/>
              <a:t>13/7/2020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E637-421B-47F6-8F34-0CC608FC0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92405-0C28-479E-8A8A-FE7A5D81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8231-7D30-49A1-9283-71C287530E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37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95B50C1-2EED-4EB1-9C37-F75A77F3BBCB}"/>
              </a:ext>
            </a:extLst>
          </p:cNvPr>
          <p:cNvGrpSpPr/>
          <p:nvPr/>
        </p:nvGrpSpPr>
        <p:grpSpPr>
          <a:xfrm>
            <a:off x="115747" y="-92598"/>
            <a:ext cx="3432980" cy="3392590"/>
            <a:chOff x="2828925" y="695325"/>
            <a:chExt cx="6141455" cy="5715000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67161FA6-8A81-48AB-A968-D172370B08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9" t="26106" r="36699" b="33078"/>
            <a:stretch/>
          </p:blipFill>
          <p:spPr>
            <a:xfrm>
              <a:off x="6910086" y="2409464"/>
              <a:ext cx="2060294" cy="2799144"/>
            </a:xfrm>
            <a:prstGeom prst="rect">
              <a:avLst/>
            </a:prstGeom>
          </p:spPr>
        </p:pic>
        <p:pic>
          <p:nvPicPr>
            <p:cNvPr id="5" name="Picture 4" descr="A picture containing stool&#10;&#10;Description automatically generated">
              <a:extLst>
                <a:ext uri="{FF2B5EF4-FFF2-40B4-BE49-F238E27FC236}">
                  <a16:creationId xmlns:a16="http://schemas.microsoft.com/office/drawing/2014/main" id="{B76EC19F-C8E2-45C1-9BB4-EE44CA9E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925" y="695325"/>
              <a:ext cx="5715000" cy="57150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753F6D01-1224-465E-B066-E63F22943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65" t="36624" r="33931" b="25908"/>
            <a:stretch/>
          </p:blipFill>
          <p:spPr>
            <a:xfrm>
              <a:off x="2916820" y="2511706"/>
              <a:ext cx="1899938" cy="2569580"/>
            </a:xfrm>
            <a:prstGeom prst="rect">
              <a:avLst/>
            </a:prstGeom>
          </p:spPr>
        </p:pic>
        <p:pic>
          <p:nvPicPr>
            <p:cNvPr id="13" name="Picture 12" descr="A picture containing sky, flower&#10;&#10;Description automatically generated">
              <a:extLst>
                <a:ext uri="{FF2B5EF4-FFF2-40B4-BE49-F238E27FC236}">
                  <a16:creationId xmlns:a16="http://schemas.microsoft.com/office/drawing/2014/main" id="{D9DE0E0C-1FF7-4D92-A79C-EA1CE7B6A4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41" t="40114" r="43844" b="47396"/>
            <a:stretch/>
          </p:blipFill>
          <p:spPr>
            <a:xfrm>
              <a:off x="6319777" y="2409464"/>
              <a:ext cx="823973" cy="856527"/>
            </a:xfrm>
            <a:prstGeom prst="rect">
              <a:avLst/>
            </a:prstGeom>
          </p:spPr>
        </p:pic>
        <p:pic>
          <p:nvPicPr>
            <p:cNvPr id="14" name="Picture 13" descr="A picture containing sky, flower&#10;&#10;Description automatically generated">
              <a:extLst>
                <a:ext uri="{FF2B5EF4-FFF2-40B4-BE49-F238E27FC236}">
                  <a16:creationId xmlns:a16="http://schemas.microsoft.com/office/drawing/2014/main" id="{DDA335C9-232C-4263-BD34-D65A056F4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41" t="40114" r="43844" b="47396"/>
            <a:stretch/>
          </p:blipFill>
          <p:spPr>
            <a:xfrm>
              <a:off x="5156281" y="2409464"/>
              <a:ext cx="823973" cy="856527"/>
            </a:xfrm>
            <a:prstGeom prst="rect">
              <a:avLst/>
            </a:prstGeom>
          </p:spPr>
        </p:pic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4FB8B47B-744C-4C8C-88DB-7A000AF0E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26106" r="36699" b="33078"/>
          <a:stretch/>
        </p:blipFill>
        <p:spPr>
          <a:xfrm>
            <a:off x="6160008" y="924965"/>
            <a:ext cx="1151673" cy="1661653"/>
          </a:xfrm>
          <a:prstGeom prst="rect">
            <a:avLst/>
          </a:prstGeom>
        </p:spPr>
      </p:pic>
      <p:pic>
        <p:nvPicPr>
          <p:cNvPr id="18" name="Picture 17" descr="A picture containing stool&#10;&#10;Description automatically generated">
            <a:extLst>
              <a:ext uri="{FF2B5EF4-FFF2-40B4-BE49-F238E27FC236}">
                <a16:creationId xmlns:a16="http://schemas.microsoft.com/office/drawing/2014/main" id="{FBEF4D8D-48FA-4544-A2DD-66BEE188A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01" y="-92598"/>
            <a:ext cx="3194598" cy="339259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FBBED11-0730-47B4-A025-6F65734AA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5" t="36624" r="33931" b="25908"/>
          <a:stretch/>
        </p:blipFill>
        <p:spPr>
          <a:xfrm>
            <a:off x="3927833" y="985659"/>
            <a:ext cx="1062036" cy="1525377"/>
          </a:xfrm>
          <a:prstGeom prst="rect">
            <a:avLst/>
          </a:prstGeom>
        </p:spPr>
      </p:pic>
      <p:pic>
        <p:nvPicPr>
          <p:cNvPr id="20" name="Picture 19" descr="A picture containing sky, flower&#10;&#10;Description automatically generated">
            <a:extLst>
              <a:ext uri="{FF2B5EF4-FFF2-40B4-BE49-F238E27FC236}">
                <a16:creationId xmlns:a16="http://schemas.microsoft.com/office/drawing/2014/main" id="{2AABBFF0-6431-4C3B-9516-326876A50C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40114" r="43844" b="47396"/>
          <a:stretch/>
        </p:blipFill>
        <p:spPr>
          <a:xfrm>
            <a:off x="5830033" y="1041721"/>
            <a:ext cx="460588" cy="356978"/>
          </a:xfrm>
          <a:prstGeom prst="rect">
            <a:avLst/>
          </a:prstGeom>
        </p:spPr>
      </p:pic>
      <p:pic>
        <p:nvPicPr>
          <p:cNvPr id="21" name="Picture 20" descr="A picture containing sky, flower&#10;&#10;Description automatically generated">
            <a:extLst>
              <a:ext uri="{FF2B5EF4-FFF2-40B4-BE49-F238E27FC236}">
                <a16:creationId xmlns:a16="http://schemas.microsoft.com/office/drawing/2014/main" id="{A8FF7A70-D130-4A0B-896A-580D5079E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40114" r="43844" b="47396"/>
          <a:stretch/>
        </p:blipFill>
        <p:spPr>
          <a:xfrm>
            <a:off x="5179657" y="1041721"/>
            <a:ext cx="460588" cy="356978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47529285-29EA-427F-8C68-AEBB43B2A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26106" r="36699" b="33078"/>
          <a:stretch/>
        </p:blipFill>
        <p:spPr>
          <a:xfrm>
            <a:off x="9862005" y="924965"/>
            <a:ext cx="1151673" cy="1661653"/>
          </a:xfrm>
          <a:prstGeom prst="rect">
            <a:avLst/>
          </a:prstGeom>
        </p:spPr>
      </p:pic>
      <p:pic>
        <p:nvPicPr>
          <p:cNvPr id="23" name="Picture 22" descr="A picture containing stool&#10;&#10;Description automatically generated">
            <a:extLst>
              <a:ext uri="{FF2B5EF4-FFF2-40B4-BE49-F238E27FC236}">
                <a16:creationId xmlns:a16="http://schemas.microsoft.com/office/drawing/2014/main" id="{7DADD1EF-AE75-423F-A1CD-336EA58F2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98" y="-92598"/>
            <a:ext cx="3194598" cy="339259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6EED41A-2942-4C3A-AFD2-4D63A65014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5" t="36624" r="33931" b="25908"/>
          <a:stretch/>
        </p:blipFill>
        <p:spPr>
          <a:xfrm>
            <a:off x="7629830" y="985659"/>
            <a:ext cx="1062036" cy="1525377"/>
          </a:xfrm>
          <a:prstGeom prst="rect">
            <a:avLst/>
          </a:prstGeom>
        </p:spPr>
      </p:pic>
      <p:pic>
        <p:nvPicPr>
          <p:cNvPr id="25" name="Picture 24" descr="A picture containing sky, flower&#10;&#10;Description automatically generated">
            <a:extLst>
              <a:ext uri="{FF2B5EF4-FFF2-40B4-BE49-F238E27FC236}">
                <a16:creationId xmlns:a16="http://schemas.microsoft.com/office/drawing/2014/main" id="{3BC691E0-149E-42EB-86E8-6E9A8E76D3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40114" r="43844" b="47396"/>
          <a:stretch/>
        </p:blipFill>
        <p:spPr>
          <a:xfrm>
            <a:off x="9506488" y="1122744"/>
            <a:ext cx="460588" cy="252805"/>
          </a:xfrm>
          <a:prstGeom prst="rect">
            <a:avLst/>
          </a:prstGeom>
        </p:spPr>
      </p:pic>
      <p:pic>
        <p:nvPicPr>
          <p:cNvPr id="26" name="Picture 25" descr="A picture containing sky, flower&#10;&#10;Description automatically generated">
            <a:extLst>
              <a:ext uri="{FF2B5EF4-FFF2-40B4-BE49-F238E27FC236}">
                <a16:creationId xmlns:a16="http://schemas.microsoft.com/office/drawing/2014/main" id="{32811E8C-C466-46B4-B403-669B47BFCC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40114" r="43844" b="47396"/>
          <a:stretch/>
        </p:blipFill>
        <p:spPr>
          <a:xfrm>
            <a:off x="8856112" y="1122744"/>
            <a:ext cx="460588" cy="25280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F051D1B-6898-4883-8E3E-C46AFD505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26106" r="36699" b="33078"/>
          <a:stretch/>
        </p:blipFill>
        <p:spPr>
          <a:xfrm>
            <a:off x="2397054" y="4482973"/>
            <a:ext cx="1151673" cy="1661653"/>
          </a:xfrm>
          <a:prstGeom prst="rect">
            <a:avLst/>
          </a:prstGeom>
        </p:spPr>
      </p:pic>
      <p:pic>
        <p:nvPicPr>
          <p:cNvPr id="28" name="Picture 27" descr="A picture containing stool&#10;&#10;Description automatically generated">
            <a:extLst>
              <a:ext uri="{FF2B5EF4-FFF2-40B4-BE49-F238E27FC236}">
                <a16:creationId xmlns:a16="http://schemas.microsoft.com/office/drawing/2014/main" id="{8EF75907-1B09-4612-87E7-EE97C2680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3465410"/>
            <a:ext cx="3194598" cy="339259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672505D-9C0C-4002-9B0C-875FB4966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5" t="36624" r="33931" b="25908"/>
          <a:stretch/>
        </p:blipFill>
        <p:spPr>
          <a:xfrm>
            <a:off x="164879" y="4543667"/>
            <a:ext cx="1062036" cy="1525377"/>
          </a:xfrm>
          <a:prstGeom prst="rect">
            <a:avLst/>
          </a:prstGeom>
        </p:spPr>
      </p:pic>
      <p:pic>
        <p:nvPicPr>
          <p:cNvPr id="30" name="Picture 29" descr="A picture containing sky, flower&#10;&#10;Description automatically generated">
            <a:extLst>
              <a:ext uri="{FF2B5EF4-FFF2-40B4-BE49-F238E27FC236}">
                <a16:creationId xmlns:a16="http://schemas.microsoft.com/office/drawing/2014/main" id="{CCB1F8BE-7507-42ED-BA35-976B5078E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40114" r="43844" b="47396"/>
          <a:stretch/>
        </p:blipFill>
        <p:spPr>
          <a:xfrm>
            <a:off x="2067080" y="4734046"/>
            <a:ext cx="460588" cy="118490"/>
          </a:xfrm>
          <a:prstGeom prst="rect">
            <a:avLst/>
          </a:prstGeom>
        </p:spPr>
      </p:pic>
      <p:pic>
        <p:nvPicPr>
          <p:cNvPr id="31" name="Picture 30" descr="A picture containing sky, flower&#10;&#10;Description automatically generated">
            <a:extLst>
              <a:ext uri="{FF2B5EF4-FFF2-40B4-BE49-F238E27FC236}">
                <a16:creationId xmlns:a16="http://schemas.microsoft.com/office/drawing/2014/main" id="{20DD00F4-D89C-47C6-A747-6CDAB0BA88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40114" r="43844" b="47396"/>
          <a:stretch/>
        </p:blipFill>
        <p:spPr>
          <a:xfrm>
            <a:off x="1416704" y="4734046"/>
            <a:ext cx="460588" cy="118490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96C2713E-58B3-4DE8-A9AF-8CC53DA7B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26106" r="36699" b="33078"/>
          <a:stretch/>
        </p:blipFill>
        <p:spPr>
          <a:xfrm>
            <a:off x="6160008" y="4446563"/>
            <a:ext cx="1151673" cy="1661653"/>
          </a:xfrm>
          <a:prstGeom prst="rect">
            <a:avLst/>
          </a:prstGeom>
        </p:spPr>
      </p:pic>
      <p:pic>
        <p:nvPicPr>
          <p:cNvPr id="33" name="Picture 32" descr="A picture containing stool&#10;&#10;Description automatically generated">
            <a:extLst>
              <a:ext uri="{FF2B5EF4-FFF2-40B4-BE49-F238E27FC236}">
                <a16:creationId xmlns:a16="http://schemas.microsoft.com/office/drawing/2014/main" id="{F53E969B-8181-4AA0-ADC2-6BC622818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01" y="3429000"/>
            <a:ext cx="3194598" cy="3392590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87201C3C-4523-4F73-A344-21ADA4C2B5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5" t="36624" r="33931" b="25908"/>
          <a:stretch/>
        </p:blipFill>
        <p:spPr>
          <a:xfrm>
            <a:off x="3927833" y="4507257"/>
            <a:ext cx="1062036" cy="1525377"/>
          </a:xfrm>
          <a:prstGeom prst="rect">
            <a:avLst/>
          </a:prstGeom>
        </p:spPr>
      </p:pic>
      <p:pic>
        <p:nvPicPr>
          <p:cNvPr id="35" name="Picture 34" descr="A picture containing sky, flower&#10;&#10;Description automatically generated">
            <a:extLst>
              <a:ext uri="{FF2B5EF4-FFF2-40B4-BE49-F238E27FC236}">
                <a16:creationId xmlns:a16="http://schemas.microsoft.com/office/drawing/2014/main" id="{52BDEE7E-0383-45A3-8217-5287D3231E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40114" r="43844" b="47396"/>
          <a:stretch/>
        </p:blipFill>
        <p:spPr>
          <a:xfrm>
            <a:off x="5830034" y="4734046"/>
            <a:ext cx="460588" cy="46299"/>
          </a:xfrm>
          <a:prstGeom prst="rect">
            <a:avLst/>
          </a:prstGeom>
        </p:spPr>
      </p:pic>
      <p:pic>
        <p:nvPicPr>
          <p:cNvPr id="36" name="Picture 35" descr="A picture containing sky, flower&#10;&#10;Description automatically generated">
            <a:extLst>
              <a:ext uri="{FF2B5EF4-FFF2-40B4-BE49-F238E27FC236}">
                <a16:creationId xmlns:a16="http://schemas.microsoft.com/office/drawing/2014/main" id="{D2A66410-EF73-4603-8801-BE2926DA9E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40114" r="43844" b="47396"/>
          <a:stretch/>
        </p:blipFill>
        <p:spPr>
          <a:xfrm>
            <a:off x="5179658" y="4734046"/>
            <a:ext cx="460588" cy="46299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3DB41F72-E1BD-48D4-B543-F4DAC45D8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26106" r="36699" b="33078"/>
          <a:stretch/>
        </p:blipFill>
        <p:spPr>
          <a:xfrm>
            <a:off x="10026251" y="4317555"/>
            <a:ext cx="1151673" cy="1661653"/>
          </a:xfrm>
          <a:prstGeom prst="rect">
            <a:avLst/>
          </a:prstGeom>
        </p:spPr>
      </p:pic>
      <p:pic>
        <p:nvPicPr>
          <p:cNvPr id="38" name="Picture 37" descr="A picture containing stool&#10;&#10;Description automatically generated">
            <a:extLst>
              <a:ext uri="{FF2B5EF4-FFF2-40B4-BE49-F238E27FC236}">
                <a16:creationId xmlns:a16="http://schemas.microsoft.com/office/drawing/2014/main" id="{F8AA03E1-A890-45BE-B332-8EB7B872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44" y="3299992"/>
            <a:ext cx="3194598" cy="339259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4E569D91-D73E-41ED-92A6-3EF9415917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5" t="36624" r="33931" b="25908"/>
          <a:stretch/>
        </p:blipFill>
        <p:spPr>
          <a:xfrm>
            <a:off x="7794076" y="4378249"/>
            <a:ext cx="1062036" cy="15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14BC4-B356-4676-9654-2DD65CC64939}"/>
              </a:ext>
            </a:extLst>
          </p:cNvPr>
          <p:cNvGrpSpPr/>
          <p:nvPr/>
        </p:nvGrpSpPr>
        <p:grpSpPr>
          <a:xfrm>
            <a:off x="103009" y="-145048"/>
            <a:ext cx="3207336" cy="3445040"/>
            <a:chOff x="103009" y="-145048"/>
            <a:chExt cx="3207336" cy="3445040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BB3B8DBD-C02A-4319-B684-4D9D8CDA3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9" t="26106" r="36699" b="33078"/>
            <a:stretch/>
          </p:blipFill>
          <p:spPr>
            <a:xfrm rot="11397735">
              <a:off x="2119727" y="-145048"/>
              <a:ext cx="1151673" cy="1661653"/>
            </a:xfrm>
            <a:prstGeom prst="rect">
              <a:avLst/>
            </a:prstGeom>
          </p:spPr>
        </p:pic>
        <p:pic>
          <p:nvPicPr>
            <p:cNvPr id="7" name="Picture 6" descr="A picture containing stool&#10;&#10;Description automatically generated">
              <a:extLst>
                <a:ext uri="{FF2B5EF4-FFF2-40B4-BE49-F238E27FC236}">
                  <a16:creationId xmlns:a16="http://schemas.microsoft.com/office/drawing/2014/main" id="{44D58CF5-68B6-4F8D-AEAF-6C2EEE87A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68895">
              <a:off x="115747" y="-92598"/>
              <a:ext cx="3194598" cy="3392590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539F06AD-B0B9-401B-89E7-F836AAE77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65" t="36624" r="33931" b="25908"/>
            <a:stretch/>
          </p:blipFill>
          <p:spPr>
            <a:xfrm rot="8757895">
              <a:off x="103009" y="166558"/>
              <a:ext cx="1062036" cy="1525377"/>
            </a:xfrm>
            <a:prstGeom prst="rect">
              <a:avLst/>
            </a:prstGeom>
          </p:spPr>
        </p:pic>
        <p:pic>
          <p:nvPicPr>
            <p:cNvPr id="9" name="Picture 8" descr="A picture containing sky, flower&#10;&#10;Description automatically generated">
              <a:extLst>
                <a:ext uri="{FF2B5EF4-FFF2-40B4-BE49-F238E27FC236}">
                  <a16:creationId xmlns:a16="http://schemas.microsoft.com/office/drawing/2014/main" id="{50393673-EF25-4A6E-B523-09B09D4DB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41" t="40114" r="43844" b="47396"/>
            <a:stretch/>
          </p:blipFill>
          <p:spPr>
            <a:xfrm>
              <a:off x="2112807" y="929246"/>
              <a:ext cx="460588" cy="508459"/>
            </a:xfrm>
            <a:prstGeom prst="rect">
              <a:avLst/>
            </a:prstGeom>
          </p:spPr>
        </p:pic>
        <p:pic>
          <p:nvPicPr>
            <p:cNvPr id="10" name="Picture 9" descr="A picture containing sky, flower&#10;&#10;Description automatically generated">
              <a:extLst>
                <a:ext uri="{FF2B5EF4-FFF2-40B4-BE49-F238E27FC236}">
                  <a16:creationId xmlns:a16="http://schemas.microsoft.com/office/drawing/2014/main" id="{B8BEEF11-693A-4AE0-9C5F-9B5C7A49B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41" t="40114" r="43844" b="47396"/>
            <a:stretch/>
          </p:blipFill>
          <p:spPr>
            <a:xfrm>
              <a:off x="1357860" y="1025789"/>
              <a:ext cx="460588" cy="508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17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2FDD2F9-D851-43E0-926F-AE9762ACDD4F}"/>
              </a:ext>
            </a:extLst>
          </p:cNvPr>
          <p:cNvGrpSpPr/>
          <p:nvPr/>
        </p:nvGrpSpPr>
        <p:grpSpPr>
          <a:xfrm>
            <a:off x="231494" y="-891251"/>
            <a:ext cx="11018942" cy="3975904"/>
            <a:chOff x="231494" y="-891251"/>
            <a:chExt cx="11018942" cy="3975904"/>
          </a:xfrm>
        </p:grpSpPr>
        <p:pic>
          <p:nvPicPr>
            <p:cNvPr id="5" name="Picture 4" descr="A sunset in the background&#10;&#10;Description automatically generated">
              <a:extLst>
                <a:ext uri="{FF2B5EF4-FFF2-40B4-BE49-F238E27FC236}">
                  <a16:creationId xmlns:a16="http://schemas.microsoft.com/office/drawing/2014/main" id="{F2ACCE8F-04B9-421B-9310-31C9430A7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40000">
              <a:off x="231494" y="-891251"/>
              <a:ext cx="3564038" cy="3975904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2C2E165F-AD19-47FD-9FE3-8CC3F4E45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93" t="29873" r="42348" b="56456"/>
            <a:stretch/>
          </p:blipFill>
          <p:spPr>
            <a:xfrm>
              <a:off x="1178395" y="970546"/>
              <a:ext cx="731857" cy="881746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5E20D354-7FD4-45F0-B442-735A6DF66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93" t="29873" r="42348" b="56456"/>
            <a:stretch/>
          </p:blipFill>
          <p:spPr>
            <a:xfrm>
              <a:off x="2073666" y="970546"/>
              <a:ext cx="731857" cy="881746"/>
            </a:xfrm>
            <a:prstGeom prst="rect">
              <a:avLst/>
            </a:prstGeom>
          </p:spPr>
        </p:pic>
        <p:pic>
          <p:nvPicPr>
            <p:cNvPr id="14" name="Picture 13" descr="A sunset in the background&#10;&#10;Description automatically generated">
              <a:extLst>
                <a:ext uri="{FF2B5EF4-FFF2-40B4-BE49-F238E27FC236}">
                  <a16:creationId xmlns:a16="http://schemas.microsoft.com/office/drawing/2014/main" id="{5471F891-A20A-4FAB-88B9-C76F8294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40000">
              <a:off x="3958946" y="-891251"/>
              <a:ext cx="3564038" cy="3975904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3D0680F-254C-4739-BB91-C3EF6CFD3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93" t="29873" r="42348" b="56456"/>
            <a:stretch/>
          </p:blipFill>
          <p:spPr>
            <a:xfrm rot="6799492">
              <a:off x="4905847" y="970546"/>
              <a:ext cx="731857" cy="881746"/>
            </a:xfrm>
            <a:prstGeom prst="rect">
              <a:avLst/>
            </a:prstGeom>
          </p:spPr>
        </p:pic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A23FD612-924F-44D6-8A46-DFBC9BA95F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93" t="29873" r="42348" b="56456"/>
            <a:stretch/>
          </p:blipFill>
          <p:spPr>
            <a:xfrm rot="6799492">
              <a:off x="5801118" y="970546"/>
              <a:ext cx="731857" cy="881746"/>
            </a:xfrm>
            <a:prstGeom prst="rect">
              <a:avLst/>
            </a:prstGeom>
          </p:spPr>
        </p:pic>
        <p:pic>
          <p:nvPicPr>
            <p:cNvPr id="17" name="Picture 16" descr="A sunset in the background&#10;&#10;Description automatically generated">
              <a:extLst>
                <a:ext uri="{FF2B5EF4-FFF2-40B4-BE49-F238E27FC236}">
                  <a16:creationId xmlns:a16="http://schemas.microsoft.com/office/drawing/2014/main" id="{EAC3DB94-204F-4EB9-8099-E34F11E7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40000">
              <a:off x="7686398" y="-891251"/>
              <a:ext cx="3564038" cy="3975904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5583070-300F-4B39-AC6B-6B82A727F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93" t="29873" r="42348" b="56456"/>
            <a:stretch/>
          </p:blipFill>
          <p:spPr>
            <a:xfrm rot="12550737">
              <a:off x="8633299" y="970546"/>
              <a:ext cx="731857" cy="881746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BE2D743E-7058-450C-8555-4DFB543E2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93" t="29873" r="42348" b="56456"/>
            <a:stretch/>
          </p:blipFill>
          <p:spPr>
            <a:xfrm rot="12550737">
              <a:off x="9528570" y="970546"/>
              <a:ext cx="731857" cy="881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3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Xun Chu</dc:creator>
  <cp:lastModifiedBy>Yan Xun Chu</cp:lastModifiedBy>
  <cp:revision>5</cp:revision>
  <dcterms:created xsi:type="dcterms:W3CDTF">2020-05-17T23:00:53Z</dcterms:created>
  <dcterms:modified xsi:type="dcterms:W3CDTF">2020-07-12T22:01:55Z</dcterms:modified>
</cp:coreProperties>
</file>