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7"/>
    <p:restoredTop sz="95934"/>
  </p:normalViewPr>
  <p:slideViewPr>
    <p:cSldViewPr snapToGrid="0" snapToObjects="1">
      <p:cViewPr varScale="1">
        <p:scale>
          <a:sx n="160" d="100"/>
          <a:sy n="160" d="100"/>
        </p:scale>
        <p:origin x="64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B2AF-AAC3-AF6C-87D5-D550EFBD6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B3952-C667-988A-CE50-252075A15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804EA-C1AD-74F9-FF13-A448B1C6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1631-036B-2ED3-181E-08736E73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2B83-7ADE-882D-1EE3-259031BD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7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0980-CDD7-6748-D5B9-36B8FB69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A4B34-B7B2-E472-3D38-5DF56B712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25223-1338-68BC-9C2A-FA89447C6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CC6-FD83-EDC3-2244-8C154015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B89DD-D424-46C4-8517-50C71F0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49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362DA-8B57-E23D-4B6C-92FB63CDE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3EB07-ADC2-0FAE-C32C-8F3E409B3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AC2DD-9A8E-BBB7-EC45-76A3848D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4B8C-D1D4-1CE4-EA61-3DF9DC6C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BCA1-08CA-E5B9-C06B-B5A5DA72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5BF7-B90E-E247-F864-181B445A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D324-0422-3930-07DC-9D2A42D5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103E-372B-0330-CB9E-1A9A9688B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55F77-D72B-8D3F-918D-F708613C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903D-9017-C69D-D3F0-178B0093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3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DF4-1B88-2FD4-C42D-25CCCC86E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3DE53-D9CF-99E0-939A-F2EB541E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C62AD-15D9-FB0A-1E20-A4F6D53C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58C6E-7A92-04B4-CD76-BA31300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2299-1256-A6B8-3525-9576C165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10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D6F2-6E90-34D1-02B2-50B61287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D862-915D-7262-D30D-7BC95D370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287C0-1B07-F9C8-C5BA-1212F5B1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EB028-3281-884A-D77D-EBE3C1C1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2B9C3-A90A-6C65-BF30-C2371B306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34650-43A6-D69D-7D46-F6DB492D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5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BC7F-7241-D254-988E-46001B19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CBECE-8825-5B94-DED2-5D3F560F7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D8355-0ECF-D403-D165-44DCADEDA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A215E-198F-995F-A29A-CA6245CE7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5C70-D2FF-F0C4-3538-FE4437B94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81368-056A-ABA8-C121-4451D426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47BB6-F617-9BEB-36E9-E7AEF93F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DF8D1-3F3D-16D1-D52E-FA12A57C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69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2A02-158A-58AC-D883-03D78D6C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0617-3691-A1C8-1CF9-AC194D8B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6EF2B-F835-B0B4-F654-EF59F889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010FE-9B25-B7C8-5CAE-FDD2C9D3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18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3E93E-B181-A65E-A5BD-8353C37F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D9E87-890B-F40A-FAB8-C618F4A1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0877D-B36C-6DAC-B13A-55FA0659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33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3647-5BC7-2243-0B0A-5641602B8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A202-F428-3891-F39D-D42430BCD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03AD8-3AD7-C00B-DE46-4F445938B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FE94F-104A-2AC5-CC77-0461C3AF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D50CE-548F-2D65-AF21-51361174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6EF56-D658-2179-03E9-D9F1216B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304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5E1B-49FC-3ADB-E415-B4D2A670E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1FD57-5164-7F72-6CB9-A3929E4BA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1145F-162C-4C44-0AE4-EB6338CFB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85498-C162-5A71-6DF3-6CC8E018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57FFD-E573-3E3E-C67E-260B63C4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02071-2A43-B878-104C-7F12F360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7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FF620-8FE9-05EC-B617-D08ADAEF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514E4-C8C0-2C5A-1839-83ECC4FB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38A2F-FEB3-C4FE-EEEF-E51F4EA760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2820A-33AB-F546-B9CC-F472DEB006BC}" type="datetimeFigureOut">
              <a:rPr lang="en-GB" smtClean="0"/>
              <a:t>08/08/2022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3E7B-9D5C-A04E-BABB-30BED03A2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F12D-B53C-EE1F-2473-3EFA610C5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D70AE-2DC3-A04F-9F6C-F99EA9180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8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4.svg"/><Relationship Id="rId21" Type="http://schemas.openxmlformats.org/officeDocument/2006/relationships/image" Target="../media/image29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8.svg"/><Relationship Id="rId2" Type="http://schemas.openxmlformats.org/officeDocument/2006/relationships/image" Target="../media/image23.png"/><Relationship Id="rId16" Type="http://schemas.openxmlformats.org/officeDocument/2006/relationships/image" Target="../media/image27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0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26.svg"/><Relationship Id="rId14" Type="http://schemas.openxmlformats.org/officeDocument/2006/relationships/image" Target="../media/image13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rminator 100">
            <a:extLst>
              <a:ext uri="{FF2B5EF4-FFF2-40B4-BE49-F238E27FC236}">
                <a16:creationId xmlns:a16="http://schemas.microsoft.com/office/drawing/2014/main" id="{CC3F73D4-9DBB-850B-0AF3-9F673C8270FC}"/>
              </a:ext>
            </a:extLst>
          </p:cNvPr>
          <p:cNvSpPr/>
          <p:nvPr/>
        </p:nvSpPr>
        <p:spPr>
          <a:xfrm>
            <a:off x="2712550" y="1369970"/>
            <a:ext cx="7103408" cy="4114261"/>
          </a:xfrm>
          <a:prstGeom prst="flowChartTerminator">
            <a:avLst/>
          </a:prstGeom>
          <a:solidFill>
            <a:srgbClr val="FFADEB">
              <a:alpha val="26000"/>
            </a:srgbClr>
          </a:solidFill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38C5395-F607-876A-9113-968ED436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44" y="4296814"/>
            <a:ext cx="1800000" cy="18000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73A1A7DF-C3AE-BBBC-214F-89990443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1244" y="5349473"/>
            <a:ext cx="1800000" cy="18000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43F47E31-CA5F-6B13-E567-94FF837AC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2490" y="4286961"/>
            <a:ext cx="1800000" cy="1800000"/>
          </a:xfrm>
          <a:prstGeom prst="rect">
            <a:avLst/>
          </a:prstGeom>
        </p:spPr>
      </p:pic>
      <p:pic>
        <p:nvPicPr>
          <p:cNvPr id="15" name="Graphic 14" descr="Open folder with solid fill">
            <a:extLst>
              <a:ext uri="{FF2B5EF4-FFF2-40B4-BE49-F238E27FC236}">
                <a16:creationId xmlns:a16="http://schemas.microsoft.com/office/drawing/2014/main" id="{37C69807-3E36-B4A7-410A-66175B0AE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2568" y="3325550"/>
            <a:ext cx="914400" cy="914400"/>
          </a:xfrm>
          <a:prstGeom prst="rect">
            <a:avLst/>
          </a:prstGeom>
        </p:spPr>
      </p:pic>
      <p:pic>
        <p:nvPicPr>
          <p:cNvPr id="17" name="Graphic 16" descr="Open folder with solid fill">
            <a:extLst>
              <a:ext uri="{FF2B5EF4-FFF2-40B4-BE49-F238E27FC236}">
                <a16:creationId xmlns:a16="http://schemas.microsoft.com/office/drawing/2014/main" id="{447D3D74-E8B0-684D-1BDB-835FBFC9BD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9551" y="3227651"/>
            <a:ext cx="914400" cy="914400"/>
          </a:xfrm>
          <a:prstGeom prst="rect">
            <a:avLst/>
          </a:prstGeom>
        </p:spPr>
      </p:pic>
      <p:pic>
        <p:nvPicPr>
          <p:cNvPr id="18" name="Graphic 17" descr="Open folder with solid fill">
            <a:extLst>
              <a:ext uri="{FF2B5EF4-FFF2-40B4-BE49-F238E27FC236}">
                <a16:creationId xmlns:a16="http://schemas.microsoft.com/office/drawing/2014/main" id="{3B6F4469-1C07-0EC6-5299-C6858323C6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57067" y="4466911"/>
            <a:ext cx="914400" cy="914400"/>
          </a:xfrm>
          <a:prstGeom prst="rect">
            <a:avLst/>
          </a:prstGeom>
        </p:spPr>
      </p:pic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E63209C2-B53A-4B8A-1711-EC9654F858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52386" y="5331759"/>
            <a:ext cx="1800000" cy="1800000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37C05DE8-8B73-C8C4-A8D0-F6DEC56150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50" y="1650368"/>
            <a:ext cx="1800000" cy="1800000"/>
          </a:xfrm>
          <a:prstGeom prst="rect">
            <a:avLst/>
          </a:prstGeom>
        </p:spPr>
      </p:pic>
      <p:pic>
        <p:nvPicPr>
          <p:cNvPr id="22" name="Graphic 21" descr="Browser window with solid fill">
            <a:extLst>
              <a:ext uri="{FF2B5EF4-FFF2-40B4-BE49-F238E27FC236}">
                <a16:creationId xmlns:a16="http://schemas.microsoft.com/office/drawing/2014/main" id="{FEA48E11-591C-ACC4-8BCF-4DA5BAA976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65897" y="1625328"/>
            <a:ext cx="1800000" cy="1800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3B42B-D3A4-14A8-6865-44EA9BEE3288}"/>
              </a:ext>
            </a:extLst>
          </p:cNvPr>
          <p:cNvSpPr txBox="1"/>
          <p:nvPr/>
        </p:nvSpPr>
        <p:spPr>
          <a:xfrm>
            <a:off x="7529285" y="3078686"/>
            <a:ext cx="212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/colouring-</a:t>
            </a:r>
            <a:r>
              <a:rPr lang="en-GB" dirty="0" err="1"/>
              <a:t>city</a:t>
            </a:r>
            <a:r>
              <a:rPr lang="en-GB" b="1" dirty="0" err="1"/>
              <a:t>B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EEE7A-0C41-7914-4E4A-7F8DCA8F29DB}"/>
              </a:ext>
            </a:extLst>
          </p:cNvPr>
          <p:cNvSpPr txBox="1"/>
          <p:nvPr/>
        </p:nvSpPr>
        <p:spPr>
          <a:xfrm>
            <a:off x="5442458" y="4283045"/>
            <a:ext cx="206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/colouring-</a:t>
            </a:r>
            <a:r>
              <a:rPr lang="en-GB" dirty="0" err="1"/>
              <a:t>country</a:t>
            </a:r>
            <a:r>
              <a:rPr lang="en-GB" b="1" dirty="0" err="1"/>
              <a:t>A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AB8EA3-083B-D00D-7F1F-E4E19F265BE1}"/>
              </a:ext>
            </a:extLst>
          </p:cNvPr>
          <p:cNvSpPr txBox="1"/>
          <p:nvPr/>
        </p:nvSpPr>
        <p:spPr>
          <a:xfrm>
            <a:off x="3179662" y="3067965"/>
            <a:ext cx="217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/colouring-</a:t>
            </a:r>
            <a:r>
              <a:rPr lang="en-GB" b="1" dirty="0" err="1"/>
              <a:t>london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A5D58-277A-8CB4-C457-3A7170DD2092}"/>
              </a:ext>
            </a:extLst>
          </p:cNvPr>
          <p:cNvSpPr txBox="1"/>
          <p:nvPr/>
        </p:nvSpPr>
        <p:spPr>
          <a:xfrm>
            <a:off x="5451263" y="6259539"/>
            <a:ext cx="317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www.colouringcountry</a:t>
            </a:r>
            <a:r>
              <a:rPr lang="en-GB" b="1" dirty="0" err="1"/>
              <a:t>A</a:t>
            </a:r>
            <a:r>
              <a:rPr lang="en-GB" dirty="0" err="1"/>
              <a:t>.org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56469A-7FED-41BC-8156-143130AEE5CE}"/>
              </a:ext>
            </a:extLst>
          </p:cNvPr>
          <p:cNvSpPr txBox="1"/>
          <p:nvPr/>
        </p:nvSpPr>
        <p:spPr>
          <a:xfrm>
            <a:off x="9379744" y="1485555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www.colouringcity</a:t>
            </a:r>
            <a:r>
              <a:rPr lang="en-GB" b="1" dirty="0" err="1"/>
              <a:t>B</a:t>
            </a:r>
            <a:r>
              <a:rPr lang="en-GB" dirty="0" err="1"/>
              <a:t>.org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05ABD5-3FA9-AC30-A92B-8019BEA3C325}"/>
              </a:ext>
            </a:extLst>
          </p:cNvPr>
          <p:cNvSpPr txBox="1"/>
          <p:nvPr/>
        </p:nvSpPr>
        <p:spPr>
          <a:xfrm>
            <a:off x="134710" y="1524811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www.colouring</a:t>
            </a:r>
            <a:r>
              <a:rPr lang="en-GB" b="1" dirty="0" err="1"/>
              <a:t>london</a:t>
            </a:r>
            <a:r>
              <a:rPr lang="en-GB" dirty="0" err="1"/>
              <a:t>.org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9AA133-3E38-8473-B0BF-E56442C0D95B}"/>
              </a:ext>
            </a:extLst>
          </p:cNvPr>
          <p:cNvSpPr txBox="1"/>
          <p:nvPr/>
        </p:nvSpPr>
        <p:spPr>
          <a:xfrm>
            <a:off x="2244884" y="5751390"/>
            <a:ext cx="1169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Colouring Country </a:t>
            </a:r>
            <a:r>
              <a:rPr lang="en-GB" b="1" dirty="0"/>
              <a:t>A</a:t>
            </a:r>
            <a:r>
              <a:rPr lang="en-GB" dirty="0"/>
              <a:t> developer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8D3D5-7970-FE18-60C6-A96784A39A8F}"/>
              </a:ext>
            </a:extLst>
          </p:cNvPr>
          <p:cNvSpPr txBox="1"/>
          <p:nvPr/>
        </p:nvSpPr>
        <p:spPr>
          <a:xfrm>
            <a:off x="483982" y="5699538"/>
            <a:ext cx="1339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Colouring </a:t>
            </a:r>
            <a:r>
              <a:rPr lang="en-GB" b="1" dirty="0"/>
              <a:t>London</a:t>
            </a:r>
            <a:r>
              <a:rPr lang="en-GB" dirty="0"/>
              <a:t> developer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0FB2E0-F911-0A94-CC1C-A40A42BE99E1}"/>
              </a:ext>
            </a:extLst>
          </p:cNvPr>
          <p:cNvSpPr txBox="1"/>
          <p:nvPr/>
        </p:nvSpPr>
        <p:spPr>
          <a:xfrm>
            <a:off x="10496421" y="5731003"/>
            <a:ext cx="166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Colouring City </a:t>
            </a:r>
            <a:r>
              <a:rPr lang="en-GB" b="1" dirty="0"/>
              <a:t>B</a:t>
            </a:r>
            <a:r>
              <a:rPr lang="en-GB" dirty="0"/>
              <a:t> developer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B1A6C25-3A52-40F3-1375-DA9328EDCCD5}"/>
              </a:ext>
            </a:extLst>
          </p:cNvPr>
          <p:cNvCxnSpPr>
            <a:cxnSpLocks/>
          </p:cNvCxnSpPr>
          <p:nvPr/>
        </p:nvCxnSpPr>
        <p:spPr>
          <a:xfrm rot="10800000">
            <a:off x="9233952" y="3885078"/>
            <a:ext cx="2075007" cy="626980"/>
          </a:xfrm>
          <a:prstGeom prst="bentConnector3">
            <a:avLst>
              <a:gd name="adj1" fmla="val -237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C1C7028E-5F21-2A0F-3C91-5144031342DA}"/>
              </a:ext>
            </a:extLst>
          </p:cNvPr>
          <p:cNvCxnSpPr>
            <a:cxnSpLocks/>
          </p:cNvCxnSpPr>
          <p:nvPr/>
        </p:nvCxnSpPr>
        <p:spPr>
          <a:xfrm flipV="1">
            <a:off x="9317841" y="3297196"/>
            <a:ext cx="1991118" cy="422393"/>
          </a:xfrm>
          <a:prstGeom prst="bentConnector3">
            <a:avLst>
              <a:gd name="adj1" fmla="val 99598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E8C63E9-6F32-5B73-F656-A32A204D878E}"/>
              </a:ext>
            </a:extLst>
          </p:cNvPr>
          <p:cNvCxnSpPr>
            <a:cxnSpLocks/>
          </p:cNvCxnSpPr>
          <p:nvPr/>
        </p:nvCxnSpPr>
        <p:spPr>
          <a:xfrm flipV="1">
            <a:off x="996487" y="3902468"/>
            <a:ext cx="2417681" cy="669411"/>
          </a:xfrm>
          <a:prstGeom prst="bentConnector3">
            <a:avLst>
              <a:gd name="adj1" fmla="val 454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7F16C87-EE78-77E3-36FA-FBCE56505508}"/>
              </a:ext>
            </a:extLst>
          </p:cNvPr>
          <p:cNvCxnSpPr>
            <a:cxnSpLocks/>
          </p:cNvCxnSpPr>
          <p:nvPr/>
        </p:nvCxnSpPr>
        <p:spPr>
          <a:xfrm rot="10800000">
            <a:off x="1004678" y="3262243"/>
            <a:ext cx="2323360" cy="457346"/>
          </a:xfrm>
          <a:prstGeom prst="bentConnector3">
            <a:avLst>
              <a:gd name="adj1" fmla="val 99590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2D228442-F23D-A403-84AA-E77FD35E807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14912" y="1495772"/>
            <a:ext cx="1868135" cy="502321"/>
          </a:xfrm>
          <a:prstGeom prst="rect">
            <a:avLst/>
          </a:prstGeom>
        </p:spPr>
      </p:pic>
      <p:pic>
        <p:nvPicPr>
          <p:cNvPr id="190" name="Picture 189" descr="A picture containing text&#10;&#10;Description automatically generated">
            <a:extLst>
              <a:ext uri="{FF2B5EF4-FFF2-40B4-BE49-F238E27FC236}">
                <a16:creationId xmlns:a16="http://schemas.microsoft.com/office/drawing/2014/main" id="{29C43C93-D038-0410-6DE5-B115CB0E933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63509" y="1421951"/>
            <a:ext cx="1708607" cy="470738"/>
          </a:xfrm>
          <a:prstGeom prst="rect">
            <a:avLst/>
          </a:prstGeom>
        </p:spPr>
      </p:pic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08A350C-5964-81DF-4281-E4DA1C9B92BF}"/>
              </a:ext>
            </a:extLst>
          </p:cNvPr>
          <p:cNvCxnSpPr>
            <a:cxnSpLocks/>
          </p:cNvCxnSpPr>
          <p:nvPr/>
        </p:nvCxnSpPr>
        <p:spPr>
          <a:xfrm flipV="1">
            <a:off x="4732863" y="5247197"/>
            <a:ext cx="1115092" cy="98201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278737F-6684-B935-6913-4C4CC5B92169}"/>
              </a:ext>
            </a:extLst>
          </p:cNvPr>
          <p:cNvCxnSpPr>
            <a:cxnSpLocks/>
          </p:cNvCxnSpPr>
          <p:nvPr/>
        </p:nvCxnSpPr>
        <p:spPr>
          <a:xfrm>
            <a:off x="6771467" y="5204765"/>
            <a:ext cx="1209159" cy="95643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0D617E3-6E79-4FCC-D32E-E85A0C7BD305}"/>
              </a:ext>
            </a:extLst>
          </p:cNvPr>
          <p:cNvSpPr txBox="1"/>
          <p:nvPr/>
        </p:nvSpPr>
        <p:spPr>
          <a:xfrm>
            <a:off x="539496" y="329184"/>
            <a:ext cx="6616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CCRP </a:t>
            </a:r>
            <a:r>
              <a:rPr lang="en-GB" sz="3200" b="1" u="sng" dirty="0">
                <a:solidFill>
                  <a:srgbClr val="002060"/>
                </a:solidFill>
              </a:rPr>
              <a:t>Current</a:t>
            </a:r>
            <a:r>
              <a:rPr lang="en-GB" sz="3200" b="1" u="sng" dirty="0"/>
              <a:t> Development Workflow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5F1EBF9-5ECB-86ED-DD2A-A9867D4E7301}"/>
              </a:ext>
            </a:extLst>
          </p:cNvPr>
          <p:cNvSpPr txBox="1"/>
          <p:nvPr/>
        </p:nvSpPr>
        <p:spPr>
          <a:xfrm>
            <a:off x="1102779" y="3917272"/>
            <a:ext cx="1650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 and </a:t>
            </a:r>
            <a:r>
              <a:rPr lang="en-GB" sz="1000" b="1" dirty="0"/>
              <a:t>London</a:t>
            </a:r>
            <a:r>
              <a:rPr lang="en-GB" sz="1000" dirty="0"/>
              <a:t>/UK specific features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7826D1D-489E-0F2B-8105-39436273AAA2}"/>
              </a:ext>
            </a:extLst>
          </p:cNvPr>
          <p:cNvSpPr txBox="1"/>
          <p:nvPr/>
        </p:nvSpPr>
        <p:spPr>
          <a:xfrm>
            <a:off x="9807867" y="3944704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City </a:t>
            </a:r>
            <a:r>
              <a:rPr lang="en-GB" sz="1000" b="1" dirty="0"/>
              <a:t>B</a:t>
            </a:r>
            <a:r>
              <a:rPr lang="en-GB" sz="1000" dirty="0"/>
              <a:t> specific features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1780D36-25A1-8382-040C-890998FF9639}"/>
              </a:ext>
            </a:extLst>
          </p:cNvPr>
          <p:cNvSpPr txBox="1"/>
          <p:nvPr/>
        </p:nvSpPr>
        <p:spPr>
          <a:xfrm>
            <a:off x="5386161" y="5594886"/>
            <a:ext cx="854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Country </a:t>
            </a:r>
            <a:r>
              <a:rPr lang="en-GB" sz="1000" b="1" dirty="0"/>
              <a:t>A</a:t>
            </a:r>
            <a:r>
              <a:rPr lang="en-GB" sz="1000" dirty="0"/>
              <a:t> specific features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20C0FD4-02C2-7BBF-C554-ADAFC20F84D9}"/>
              </a:ext>
            </a:extLst>
          </p:cNvPr>
          <p:cNvSpPr txBox="1"/>
          <p:nvPr/>
        </p:nvSpPr>
        <p:spPr>
          <a:xfrm>
            <a:off x="1097453" y="3244655"/>
            <a:ext cx="1645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 and </a:t>
            </a:r>
            <a:r>
              <a:rPr lang="en-GB" sz="1000" b="1" dirty="0"/>
              <a:t>London</a:t>
            </a:r>
            <a:r>
              <a:rPr lang="en-GB" sz="1000" dirty="0"/>
              <a:t>/UK specific features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9400995-9B4C-5649-56F3-8763B52FB3D9}"/>
              </a:ext>
            </a:extLst>
          </p:cNvPr>
          <p:cNvSpPr txBox="1"/>
          <p:nvPr/>
        </p:nvSpPr>
        <p:spPr>
          <a:xfrm>
            <a:off x="9760946" y="3414353"/>
            <a:ext cx="1741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+ City </a:t>
            </a:r>
            <a:r>
              <a:rPr lang="en-GB" sz="1000" b="1" dirty="0"/>
              <a:t>B</a:t>
            </a:r>
            <a:r>
              <a:rPr lang="en-GB" sz="1000" dirty="0"/>
              <a:t> features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9812D0C-4C75-0F1A-5D78-EE0ED0B82864}"/>
              </a:ext>
            </a:extLst>
          </p:cNvPr>
          <p:cNvSpPr txBox="1"/>
          <p:nvPr/>
        </p:nvSpPr>
        <p:spPr>
          <a:xfrm>
            <a:off x="6516887" y="5806493"/>
            <a:ext cx="111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+ Country </a:t>
            </a:r>
            <a:r>
              <a:rPr lang="en-GB" sz="1000" b="1" dirty="0"/>
              <a:t>A</a:t>
            </a:r>
            <a:r>
              <a:rPr lang="en-GB" sz="1000" dirty="0"/>
              <a:t> features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76ED684C-405D-EB36-B52C-546AC5DFFFBB}"/>
              </a:ext>
            </a:extLst>
          </p:cNvPr>
          <p:cNvCxnSpPr>
            <a:cxnSpLocks/>
          </p:cNvCxnSpPr>
          <p:nvPr/>
        </p:nvCxnSpPr>
        <p:spPr>
          <a:xfrm>
            <a:off x="4662716" y="3772621"/>
            <a:ext cx="1591939" cy="510424"/>
          </a:xfrm>
          <a:prstGeom prst="bentConnector3">
            <a:avLst>
              <a:gd name="adj1" fmla="val 99947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CDB8F0-CBF1-B635-FC63-C74F22C06F80}"/>
              </a:ext>
            </a:extLst>
          </p:cNvPr>
          <p:cNvCxnSpPr>
            <a:cxnSpLocks/>
          </p:cNvCxnSpPr>
          <p:nvPr/>
        </p:nvCxnSpPr>
        <p:spPr>
          <a:xfrm flipV="1">
            <a:off x="4643318" y="3554111"/>
            <a:ext cx="3373416" cy="3126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7C1FC1-203D-7C9A-447A-26AB90AC3092}"/>
              </a:ext>
            </a:extLst>
          </p:cNvPr>
          <p:cNvSpPr txBox="1"/>
          <p:nvPr/>
        </p:nvSpPr>
        <p:spPr>
          <a:xfrm>
            <a:off x="5319319" y="2905798"/>
            <a:ext cx="21827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 present at date repo is forked. Manual removal of London/UK specific features required.</a:t>
            </a: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61E880-7E74-F36D-9CE0-FA76BF8792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7447" y="4872146"/>
            <a:ext cx="1022344" cy="431088"/>
          </a:xfrm>
          <a:prstGeom prst="rect">
            <a:avLst/>
          </a:prstGeom>
        </p:spPr>
      </p:pic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686C743-8232-81F4-0840-32D1C00F8FC6}"/>
              </a:ext>
            </a:extLst>
          </p:cNvPr>
          <p:cNvCxnSpPr>
            <a:cxnSpLocks/>
          </p:cNvCxnSpPr>
          <p:nvPr/>
        </p:nvCxnSpPr>
        <p:spPr>
          <a:xfrm rot="10800000">
            <a:off x="6269055" y="2522842"/>
            <a:ext cx="2389089" cy="553998"/>
          </a:xfrm>
          <a:prstGeom prst="bentConnector3">
            <a:avLst>
              <a:gd name="adj1" fmla="val -588"/>
            </a:avLst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A6B589E8-7A0E-2CE3-FE07-C6B124995F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7678" y="2522843"/>
            <a:ext cx="2416579" cy="527615"/>
          </a:xfrm>
          <a:prstGeom prst="bentConnector3">
            <a:avLst>
              <a:gd name="adj1" fmla="val 100013"/>
            </a:avLst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9602EC9-1832-3B15-42B7-54DB32CF5B0F}"/>
              </a:ext>
            </a:extLst>
          </p:cNvPr>
          <p:cNvSpPr txBox="1"/>
          <p:nvPr/>
        </p:nvSpPr>
        <p:spPr>
          <a:xfrm>
            <a:off x="5215399" y="2225589"/>
            <a:ext cx="2416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Some core features reintegrated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FCCEBBD-7960-99B7-1AF7-70A8EE1F4566}"/>
              </a:ext>
            </a:extLst>
          </p:cNvPr>
          <p:cNvCxnSpPr>
            <a:cxnSpLocks/>
          </p:cNvCxnSpPr>
          <p:nvPr/>
        </p:nvCxnSpPr>
        <p:spPr>
          <a:xfrm flipH="1" flipV="1">
            <a:off x="4269610" y="4142051"/>
            <a:ext cx="1307013" cy="775002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A9B8159-D458-9ABB-B9F3-BFDE43A13B9C}"/>
              </a:ext>
            </a:extLst>
          </p:cNvPr>
          <p:cNvSpPr txBox="1"/>
          <p:nvPr/>
        </p:nvSpPr>
        <p:spPr>
          <a:xfrm>
            <a:off x="3991383" y="4656899"/>
            <a:ext cx="1459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Some core features reintegrated</a:t>
            </a:r>
          </a:p>
        </p:txBody>
      </p:sp>
    </p:spTree>
    <p:extLst>
      <p:ext uri="{BB962C8B-B14F-4D97-AF65-F5344CB8AC3E}">
        <p14:creationId xmlns:p14="http://schemas.microsoft.com/office/powerpoint/2010/main" val="111248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rminator 100">
            <a:extLst>
              <a:ext uri="{FF2B5EF4-FFF2-40B4-BE49-F238E27FC236}">
                <a16:creationId xmlns:a16="http://schemas.microsoft.com/office/drawing/2014/main" id="{CC3F73D4-9DBB-850B-0AF3-9F673C8270FC}"/>
              </a:ext>
            </a:extLst>
          </p:cNvPr>
          <p:cNvSpPr/>
          <p:nvPr/>
        </p:nvSpPr>
        <p:spPr>
          <a:xfrm>
            <a:off x="2712550" y="1369970"/>
            <a:ext cx="7103408" cy="4114261"/>
          </a:xfrm>
          <a:prstGeom prst="flowChartTerminator">
            <a:avLst/>
          </a:prstGeom>
          <a:solidFill>
            <a:srgbClr val="FFADEB">
              <a:alpha val="26000"/>
            </a:srgbClr>
          </a:solidFill>
          <a:ln w="349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38C5395-F607-876A-9113-968ED4363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44" y="4296814"/>
            <a:ext cx="1800000" cy="1800000"/>
          </a:xfrm>
          <a:prstGeom prst="rect">
            <a:avLst/>
          </a:prstGeom>
        </p:spPr>
      </p:pic>
      <p:pic>
        <p:nvPicPr>
          <p:cNvPr id="8" name="Graphic 7" descr="Laptop with solid fill">
            <a:extLst>
              <a:ext uri="{FF2B5EF4-FFF2-40B4-BE49-F238E27FC236}">
                <a16:creationId xmlns:a16="http://schemas.microsoft.com/office/drawing/2014/main" id="{73A1A7DF-C3AE-BBBC-214F-89990443E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1244" y="5349473"/>
            <a:ext cx="1800000" cy="1800000"/>
          </a:xfrm>
          <a:prstGeom prst="rect">
            <a:avLst/>
          </a:prstGeom>
        </p:spPr>
      </p:pic>
      <p:pic>
        <p:nvPicPr>
          <p:cNvPr id="9" name="Graphic 8" descr="Laptop with solid fill">
            <a:extLst>
              <a:ext uri="{FF2B5EF4-FFF2-40B4-BE49-F238E27FC236}">
                <a16:creationId xmlns:a16="http://schemas.microsoft.com/office/drawing/2014/main" id="{43F47E31-CA5F-6B13-E567-94FF837AC0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2490" y="4286961"/>
            <a:ext cx="1800000" cy="1800000"/>
          </a:xfrm>
          <a:prstGeom prst="rect">
            <a:avLst/>
          </a:prstGeom>
        </p:spPr>
      </p:pic>
      <p:pic>
        <p:nvPicPr>
          <p:cNvPr id="15" name="Graphic 14" descr="Open folder with solid fill">
            <a:extLst>
              <a:ext uri="{FF2B5EF4-FFF2-40B4-BE49-F238E27FC236}">
                <a16:creationId xmlns:a16="http://schemas.microsoft.com/office/drawing/2014/main" id="{37C69807-3E36-B4A7-410A-66175B0AEA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5637" y="3262798"/>
            <a:ext cx="914400" cy="914400"/>
          </a:xfrm>
          <a:prstGeom prst="rect">
            <a:avLst/>
          </a:prstGeom>
        </p:spPr>
      </p:pic>
      <p:pic>
        <p:nvPicPr>
          <p:cNvPr id="17" name="Graphic 16" descr="Open folder with solid fill">
            <a:extLst>
              <a:ext uri="{FF2B5EF4-FFF2-40B4-BE49-F238E27FC236}">
                <a16:creationId xmlns:a16="http://schemas.microsoft.com/office/drawing/2014/main" id="{447D3D74-E8B0-684D-1BDB-835FBFC9BD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9551" y="3227651"/>
            <a:ext cx="914400" cy="914400"/>
          </a:xfrm>
          <a:prstGeom prst="rect">
            <a:avLst/>
          </a:prstGeom>
        </p:spPr>
      </p:pic>
      <p:pic>
        <p:nvPicPr>
          <p:cNvPr id="18" name="Graphic 17" descr="Open folder with solid fill">
            <a:extLst>
              <a:ext uri="{FF2B5EF4-FFF2-40B4-BE49-F238E27FC236}">
                <a16:creationId xmlns:a16="http://schemas.microsoft.com/office/drawing/2014/main" id="{3B6F4469-1C07-0EC6-5299-C6858323C6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57067" y="4466911"/>
            <a:ext cx="914400" cy="914400"/>
          </a:xfrm>
          <a:prstGeom prst="rect">
            <a:avLst/>
          </a:prstGeom>
        </p:spPr>
      </p:pic>
      <p:pic>
        <p:nvPicPr>
          <p:cNvPr id="20" name="Graphic 19" descr="Browser window with solid fill">
            <a:extLst>
              <a:ext uri="{FF2B5EF4-FFF2-40B4-BE49-F238E27FC236}">
                <a16:creationId xmlns:a16="http://schemas.microsoft.com/office/drawing/2014/main" id="{E63209C2-B53A-4B8A-1711-EC9654F858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52386" y="5331759"/>
            <a:ext cx="1800000" cy="1800000"/>
          </a:xfrm>
          <a:prstGeom prst="rect">
            <a:avLst/>
          </a:prstGeom>
        </p:spPr>
      </p:pic>
      <p:pic>
        <p:nvPicPr>
          <p:cNvPr id="21" name="Graphic 20" descr="Browser window with solid fill">
            <a:extLst>
              <a:ext uri="{FF2B5EF4-FFF2-40B4-BE49-F238E27FC236}">
                <a16:creationId xmlns:a16="http://schemas.microsoft.com/office/drawing/2014/main" id="{37C05DE8-8B73-C8C4-A8D0-F6DEC561506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2050" y="1650368"/>
            <a:ext cx="1800000" cy="1800000"/>
          </a:xfrm>
          <a:prstGeom prst="rect">
            <a:avLst/>
          </a:prstGeom>
        </p:spPr>
      </p:pic>
      <p:pic>
        <p:nvPicPr>
          <p:cNvPr id="22" name="Graphic 21" descr="Browser window with solid fill">
            <a:extLst>
              <a:ext uri="{FF2B5EF4-FFF2-40B4-BE49-F238E27FC236}">
                <a16:creationId xmlns:a16="http://schemas.microsoft.com/office/drawing/2014/main" id="{FEA48E11-591C-ACC4-8BCF-4DA5BAA976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65897" y="1625328"/>
            <a:ext cx="1800000" cy="180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F19048-4764-35AE-06AA-D37E38C90F47}"/>
              </a:ext>
            </a:extLst>
          </p:cNvPr>
          <p:cNvSpPr txBox="1"/>
          <p:nvPr/>
        </p:nvSpPr>
        <p:spPr>
          <a:xfrm>
            <a:off x="5503231" y="2108123"/>
            <a:ext cx="162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/colouring-core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43B42B-D3A4-14A8-6865-44EA9BEE3288}"/>
              </a:ext>
            </a:extLst>
          </p:cNvPr>
          <p:cNvSpPr txBox="1"/>
          <p:nvPr/>
        </p:nvSpPr>
        <p:spPr>
          <a:xfrm>
            <a:off x="7529285" y="3078686"/>
            <a:ext cx="212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/colouring-</a:t>
            </a:r>
            <a:r>
              <a:rPr lang="en-GB" dirty="0" err="1"/>
              <a:t>city</a:t>
            </a:r>
            <a:r>
              <a:rPr lang="en-GB" b="1" dirty="0" err="1"/>
              <a:t>C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4EEE7A-0C41-7914-4E4A-7F8DCA8F29DB}"/>
              </a:ext>
            </a:extLst>
          </p:cNvPr>
          <p:cNvSpPr txBox="1"/>
          <p:nvPr/>
        </p:nvSpPr>
        <p:spPr>
          <a:xfrm>
            <a:off x="5442458" y="4283045"/>
            <a:ext cx="2061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/colouring-</a:t>
            </a:r>
            <a:r>
              <a:rPr lang="en-GB" dirty="0" err="1"/>
              <a:t>country</a:t>
            </a:r>
            <a:r>
              <a:rPr lang="en-GB" b="1" dirty="0" err="1"/>
              <a:t>B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AB8EA3-083B-D00D-7F1F-E4E19F265BE1}"/>
              </a:ext>
            </a:extLst>
          </p:cNvPr>
          <p:cNvSpPr txBox="1"/>
          <p:nvPr/>
        </p:nvSpPr>
        <p:spPr>
          <a:xfrm>
            <a:off x="2736743" y="3120592"/>
            <a:ext cx="217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/colouring-</a:t>
            </a:r>
            <a:r>
              <a:rPr lang="en-GB" dirty="0" err="1"/>
              <a:t>country</a:t>
            </a:r>
            <a:r>
              <a:rPr lang="en-GB" b="1" dirty="0" err="1"/>
              <a:t>A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BA5D58-277A-8CB4-C457-3A7170DD2092}"/>
              </a:ext>
            </a:extLst>
          </p:cNvPr>
          <p:cNvSpPr txBox="1"/>
          <p:nvPr/>
        </p:nvSpPr>
        <p:spPr>
          <a:xfrm>
            <a:off x="5502881" y="6252003"/>
            <a:ext cx="317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www.colouringcountry</a:t>
            </a:r>
            <a:r>
              <a:rPr lang="en-GB" b="1" dirty="0" err="1"/>
              <a:t>B</a:t>
            </a:r>
            <a:r>
              <a:rPr lang="en-GB" dirty="0" err="1"/>
              <a:t>.org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56469A-7FED-41BC-8156-143130AEE5CE}"/>
              </a:ext>
            </a:extLst>
          </p:cNvPr>
          <p:cNvSpPr txBox="1"/>
          <p:nvPr/>
        </p:nvSpPr>
        <p:spPr>
          <a:xfrm>
            <a:off x="9379744" y="1485555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www.colouringcity</a:t>
            </a:r>
            <a:r>
              <a:rPr lang="en-GB" b="1" dirty="0" err="1"/>
              <a:t>C</a:t>
            </a:r>
            <a:r>
              <a:rPr lang="en-GB" dirty="0" err="1"/>
              <a:t>.org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05ABD5-3FA9-AC30-A92B-8019BEA3C325}"/>
              </a:ext>
            </a:extLst>
          </p:cNvPr>
          <p:cNvSpPr txBox="1"/>
          <p:nvPr/>
        </p:nvSpPr>
        <p:spPr>
          <a:xfrm>
            <a:off x="134710" y="1524811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www.colouringcountry</a:t>
            </a:r>
            <a:r>
              <a:rPr lang="en-GB" b="1" dirty="0" err="1"/>
              <a:t>A</a:t>
            </a:r>
            <a:r>
              <a:rPr lang="en-GB" dirty="0" err="1"/>
              <a:t>.org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9AA133-3E38-8473-B0BF-E56442C0D95B}"/>
              </a:ext>
            </a:extLst>
          </p:cNvPr>
          <p:cNvSpPr txBox="1"/>
          <p:nvPr/>
        </p:nvSpPr>
        <p:spPr>
          <a:xfrm>
            <a:off x="2244884" y="5751390"/>
            <a:ext cx="1692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Colouring Country </a:t>
            </a:r>
            <a:r>
              <a:rPr lang="en-GB" b="1" dirty="0"/>
              <a:t>B</a:t>
            </a:r>
            <a:r>
              <a:rPr lang="en-GB" dirty="0"/>
              <a:t> developer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58D3D5-7970-FE18-60C6-A96784A39A8F}"/>
              </a:ext>
            </a:extLst>
          </p:cNvPr>
          <p:cNvSpPr txBox="1"/>
          <p:nvPr/>
        </p:nvSpPr>
        <p:spPr>
          <a:xfrm>
            <a:off x="483981" y="5699538"/>
            <a:ext cx="1833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Colouring Country </a:t>
            </a:r>
            <a:r>
              <a:rPr lang="en-GB" b="1" dirty="0"/>
              <a:t>A</a:t>
            </a:r>
            <a:r>
              <a:rPr lang="en-GB" dirty="0"/>
              <a:t> developer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D0FB2E0-F911-0A94-CC1C-A40A42BE99E1}"/>
              </a:ext>
            </a:extLst>
          </p:cNvPr>
          <p:cNvSpPr txBox="1"/>
          <p:nvPr/>
        </p:nvSpPr>
        <p:spPr>
          <a:xfrm>
            <a:off x="10530131" y="5699538"/>
            <a:ext cx="1894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Colouring City </a:t>
            </a:r>
            <a:r>
              <a:rPr lang="en-GB" b="1" dirty="0"/>
              <a:t>C</a:t>
            </a:r>
            <a:r>
              <a:rPr lang="en-GB" dirty="0"/>
              <a:t> developer</a:t>
            </a:r>
          </a:p>
        </p:txBody>
      </p:sp>
      <p:pic>
        <p:nvPicPr>
          <p:cNvPr id="39" name="Graphic 38" descr="Open folder with solid fill">
            <a:extLst>
              <a:ext uri="{FF2B5EF4-FFF2-40B4-BE49-F238E27FC236}">
                <a16:creationId xmlns:a16="http://schemas.microsoft.com/office/drawing/2014/main" id="{63EA5843-A4B1-A537-C2A2-6987999FEF8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14053" y="2319415"/>
            <a:ext cx="914400" cy="9144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EF45399-C082-FAFF-6ABC-13F206C29AF1}"/>
              </a:ext>
            </a:extLst>
          </p:cNvPr>
          <p:cNvCxnSpPr>
            <a:cxnSpLocks/>
          </p:cNvCxnSpPr>
          <p:nvPr/>
        </p:nvCxnSpPr>
        <p:spPr>
          <a:xfrm>
            <a:off x="6183976" y="3262243"/>
            <a:ext cx="12519" cy="108075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6B1A6C25-3A52-40F3-1375-DA9328EDCCD5}"/>
              </a:ext>
            </a:extLst>
          </p:cNvPr>
          <p:cNvCxnSpPr>
            <a:cxnSpLocks/>
          </p:cNvCxnSpPr>
          <p:nvPr/>
        </p:nvCxnSpPr>
        <p:spPr>
          <a:xfrm rot="10800000">
            <a:off x="9233952" y="3885078"/>
            <a:ext cx="2075007" cy="626980"/>
          </a:xfrm>
          <a:prstGeom prst="bentConnector3">
            <a:avLst>
              <a:gd name="adj1" fmla="val -237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FF2B5EF4-FFF2-40B4-BE49-F238E27FC236}">
                <a16:creationId xmlns:a16="http://schemas.microsoft.com/office/drawing/2014/main" id="{C1C7028E-5F21-2A0F-3C91-5144031342DA}"/>
              </a:ext>
            </a:extLst>
          </p:cNvPr>
          <p:cNvCxnSpPr>
            <a:cxnSpLocks/>
          </p:cNvCxnSpPr>
          <p:nvPr/>
        </p:nvCxnSpPr>
        <p:spPr>
          <a:xfrm flipV="1">
            <a:off x="9317841" y="3297196"/>
            <a:ext cx="1991118" cy="422393"/>
          </a:xfrm>
          <a:prstGeom prst="bentConnector3">
            <a:avLst>
              <a:gd name="adj1" fmla="val 99598"/>
            </a:avLst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FE8C63E9-6F32-5B73-F656-A32A204D878E}"/>
              </a:ext>
            </a:extLst>
          </p:cNvPr>
          <p:cNvCxnSpPr>
            <a:cxnSpLocks/>
          </p:cNvCxnSpPr>
          <p:nvPr/>
        </p:nvCxnSpPr>
        <p:spPr>
          <a:xfrm flipV="1">
            <a:off x="996487" y="3902468"/>
            <a:ext cx="2417681" cy="669411"/>
          </a:xfrm>
          <a:prstGeom prst="bentConnector3">
            <a:avLst>
              <a:gd name="adj1" fmla="val 454"/>
            </a:avLst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7F16C87-EE78-77E3-36FA-FBCE56505508}"/>
              </a:ext>
            </a:extLst>
          </p:cNvPr>
          <p:cNvCxnSpPr>
            <a:cxnSpLocks/>
          </p:cNvCxnSpPr>
          <p:nvPr/>
        </p:nvCxnSpPr>
        <p:spPr>
          <a:xfrm rot="10800000">
            <a:off x="1004678" y="3262243"/>
            <a:ext cx="2323360" cy="457346"/>
          </a:xfrm>
          <a:prstGeom prst="bentConnector3">
            <a:avLst>
              <a:gd name="adj1" fmla="val 99590"/>
            </a:avLst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Graphic 102">
            <a:extLst>
              <a:ext uri="{FF2B5EF4-FFF2-40B4-BE49-F238E27FC236}">
                <a16:creationId xmlns:a16="http://schemas.microsoft.com/office/drawing/2014/main" id="{2D228442-F23D-A403-84AA-E77FD35E807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514912" y="1495772"/>
            <a:ext cx="1868135" cy="502321"/>
          </a:xfrm>
          <a:prstGeom prst="rect">
            <a:avLst/>
          </a:prstGeom>
        </p:spPr>
      </p:pic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C28678B6-C76B-E635-4351-B4F1A796A7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46132" y="2661435"/>
            <a:ext cx="1768647" cy="502207"/>
          </a:xfrm>
          <a:prstGeom prst="bentConnector3">
            <a:avLst>
              <a:gd name="adj1" fmla="val 100150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E4068C5-5980-9601-C1F4-3DE6FEDC88B2}"/>
              </a:ext>
            </a:extLst>
          </p:cNvPr>
          <p:cNvCxnSpPr>
            <a:cxnSpLocks/>
          </p:cNvCxnSpPr>
          <p:nvPr/>
        </p:nvCxnSpPr>
        <p:spPr>
          <a:xfrm>
            <a:off x="6634094" y="2629396"/>
            <a:ext cx="1983810" cy="522732"/>
          </a:xfrm>
          <a:prstGeom prst="bentConnector3">
            <a:avLst>
              <a:gd name="adj1" fmla="val 99781"/>
            </a:avLst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6EA08B1-792F-4E39-D780-38CC29FFAF52}"/>
              </a:ext>
            </a:extLst>
          </p:cNvPr>
          <p:cNvCxnSpPr>
            <a:cxnSpLocks/>
          </p:cNvCxnSpPr>
          <p:nvPr/>
        </p:nvCxnSpPr>
        <p:spPr>
          <a:xfrm flipH="1" flipV="1">
            <a:off x="6474158" y="3207753"/>
            <a:ext cx="3807849" cy="220114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AA0D229-CA65-2029-8FD8-CEC43CB4FE11}"/>
              </a:ext>
            </a:extLst>
          </p:cNvPr>
          <p:cNvCxnSpPr>
            <a:cxnSpLocks/>
          </p:cNvCxnSpPr>
          <p:nvPr/>
        </p:nvCxnSpPr>
        <p:spPr>
          <a:xfrm flipV="1">
            <a:off x="2099303" y="3137426"/>
            <a:ext cx="3659380" cy="253438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0" name="Picture 189" descr="A picture containing text&#10;&#10;Description automatically generated">
            <a:extLst>
              <a:ext uri="{FF2B5EF4-FFF2-40B4-BE49-F238E27FC236}">
                <a16:creationId xmlns:a16="http://schemas.microsoft.com/office/drawing/2014/main" id="{29C43C93-D038-0410-6DE5-B115CB0E933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63509" y="1421951"/>
            <a:ext cx="1708607" cy="470738"/>
          </a:xfrm>
          <a:prstGeom prst="rect">
            <a:avLst/>
          </a:prstGeom>
        </p:spPr>
      </p:pic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14611B78-4645-78BB-032E-F8F892482A08}"/>
              </a:ext>
            </a:extLst>
          </p:cNvPr>
          <p:cNvCxnSpPr>
            <a:cxnSpLocks/>
          </p:cNvCxnSpPr>
          <p:nvPr/>
        </p:nvCxnSpPr>
        <p:spPr>
          <a:xfrm flipV="1">
            <a:off x="4102000" y="3241376"/>
            <a:ext cx="1872054" cy="2366773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08A350C-5964-81DF-4281-E4DA1C9B92BF}"/>
              </a:ext>
            </a:extLst>
          </p:cNvPr>
          <p:cNvCxnSpPr>
            <a:cxnSpLocks/>
          </p:cNvCxnSpPr>
          <p:nvPr/>
        </p:nvCxnSpPr>
        <p:spPr>
          <a:xfrm flipV="1">
            <a:off x="4732863" y="5247197"/>
            <a:ext cx="1115092" cy="98201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278737F-6684-B935-6913-4C4CC5B92169}"/>
              </a:ext>
            </a:extLst>
          </p:cNvPr>
          <p:cNvCxnSpPr>
            <a:cxnSpLocks/>
          </p:cNvCxnSpPr>
          <p:nvPr/>
        </p:nvCxnSpPr>
        <p:spPr>
          <a:xfrm>
            <a:off x="6771467" y="5204765"/>
            <a:ext cx="1209159" cy="956438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F0D617E3-6E79-4FCC-D32E-E85A0C7BD305}"/>
              </a:ext>
            </a:extLst>
          </p:cNvPr>
          <p:cNvSpPr txBox="1"/>
          <p:nvPr/>
        </p:nvSpPr>
        <p:spPr>
          <a:xfrm>
            <a:off x="539496" y="329184"/>
            <a:ext cx="7083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u="sng" dirty="0"/>
              <a:t>CCRP </a:t>
            </a:r>
            <a:r>
              <a:rPr lang="en-GB" sz="3200" b="1" u="sng" dirty="0">
                <a:solidFill>
                  <a:srgbClr val="002060"/>
                </a:solidFill>
              </a:rPr>
              <a:t>Long-term</a:t>
            </a:r>
            <a:r>
              <a:rPr lang="en-GB" sz="3200" b="1" u="sng" dirty="0"/>
              <a:t> Development Workflow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5F1EBF9-5ECB-86ED-DD2A-A9867D4E7301}"/>
              </a:ext>
            </a:extLst>
          </p:cNvPr>
          <p:cNvSpPr txBox="1"/>
          <p:nvPr/>
        </p:nvSpPr>
        <p:spPr>
          <a:xfrm>
            <a:off x="1102779" y="3917272"/>
            <a:ext cx="15808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Country </a:t>
            </a:r>
            <a:r>
              <a:rPr lang="en-GB" sz="1000" b="1" dirty="0"/>
              <a:t>A</a:t>
            </a:r>
            <a:r>
              <a:rPr lang="en-GB" sz="1000" dirty="0"/>
              <a:t> specific features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7826D1D-489E-0F2B-8105-39436273AAA2}"/>
              </a:ext>
            </a:extLst>
          </p:cNvPr>
          <p:cNvSpPr txBox="1"/>
          <p:nvPr/>
        </p:nvSpPr>
        <p:spPr>
          <a:xfrm>
            <a:off x="9807867" y="3944704"/>
            <a:ext cx="1358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City </a:t>
            </a:r>
            <a:r>
              <a:rPr lang="en-GB" sz="1000" b="1" dirty="0"/>
              <a:t>C</a:t>
            </a:r>
            <a:r>
              <a:rPr lang="en-GB" sz="1000" dirty="0"/>
              <a:t> specific features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1780D36-25A1-8382-040C-890998FF9639}"/>
              </a:ext>
            </a:extLst>
          </p:cNvPr>
          <p:cNvSpPr txBox="1"/>
          <p:nvPr/>
        </p:nvSpPr>
        <p:spPr>
          <a:xfrm>
            <a:off x="5386161" y="5594886"/>
            <a:ext cx="8545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Country </a:t>
            </a:r>
            <a:r>
              <a:rPr lang="en-GB" sz="1000" b="1" dirty="0"/>
              <a:t>B</a:t>
            </a:r>
            <a:r>
              <a:rPr lang="en-GB" sz="1000" dirty="0"/>
              <a:t> specific features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63D340-86B0-48B5-CE57-171AFF251368}"/>
              </a:ext>
            </a:extLst>
          </p:cNvPr>
          <p:cNvSpPr txBox="1"/>
          <p:nvPr/>
        </p:nvSpPr>
        <p:spPr>
          <a:xfrm>
            <a:off x="2129730" y="4867922"/>
            <a:ext cx="97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B9F0C09-E35A-D973-A4E8-9F5133688FD1}"/>
              </a:ext>
            </a:extLst>
          </p:cNvPr>
          <p:cNvSpPr txBox="1"/>
          <p:nvPr/>
        </p:nvSpPr>
        <p:spPr>
          <a:xfrm>
            <a:off x="7969923" y="4539064"/>
            <a:ext cx="97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A25CB96-7404-7A6C-C7F4-F767D42D3FB5}"/>
              </a:ext>
            </a:extLst>
          </p:cNvPr>
          <p:cNvSpPr txBox="1"/>
          <p:nvPr/>
        </p:nvSpPr>
        <p:spPr>
          <a:xfrm>
            <a:off x="7531011" y="2362792"/>
            <a:ext cx="97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98C6AA4-4344-3B81-B398-C5869A8920D5}"/>
              </a:ext>
            </a:extLst>
          </p:cNvPr>
          <p:cNvSpPr txBox="1"/>
          <p:nvPr/>
        </p:nvSpPr>
        <p:spPr>
          <a:xfrm>
            <a:off x="4083723" y="2344504"/>
            <a:ext cx="973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20C0FD4-02C2-7BBF-C554-ADAFC20F84D9}"/>
              </a:ext>
            </a:extLst>
          </p:cNvPr>
          <p:cNvSpPr txBox="1"/>
          <p:nvPr/>
        </p:nvSpPr>
        <p:spPr>
          <a:xfrm>
            <a:off x="1194219" y="3405208"/>
            <a:ext cx="1525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+ Country </a:t>
            </a:r>
            <a:r>
              <a:rPr lang="en-GB" sz="1000" b="1" dirty="0"/>
              <a:t>A</a:t>
            </a:r>
            <a:r>
              <a:rPr lang="en-GB" sz="1000" dirty="0"/>
              <a:t> features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9400995-9B4C-5649-56F3-8763B52FB3D9}"/>
              </a:ext>
            </a:extLst>
          </p:cNvPr>
          <p:cNvSpPr txBox="1"/>
          <p:nvPr/>
        </p:nvSpPr>
        <p:spPr>
          <a:xfrm>
            <a:off x="9760946" y="3414353"/>
            <a:ext cx="1741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+ City </a:t>
            </a:r>
            <a:r>
              <a:rPr lang="en-GB" sz="1000" b="1" dirty="0"/>
              <a:t>C</a:t>
            </a:r>
            <a:r>
              <a:rPr lang="en-GB" sz="1000" dirty="0"/>
              <a:t> features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55363C-CC63-9FCA-741F-ABB091194A05}"/>
              </a:ext>
            </a:extLst>
          </p:cNvPr>
          <p:cNvSpPr txBox="1"/>
          <p:nvPr/>
        </p:nvSpPr>
        <p:spPr>
          <a:xfrm>
            <a:off x="6205132" y="3752680"/>
            <a:ext cx="681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79812D0C-4C75-0F1A-5D78-EE0ED0B82864}"/>
              </a:ext>
            </a:extLst>
          </p:cNvPr>
          <p:cNvSpPr txBox="1"/>
          <p:nvPr/>
        </p:nvSpPr>
        <p:spPr>
          <a:xfrm>
            <a:off x="6460123" y="5783887"/>
            <a:ext cx="1115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+ Country </a:t>
            </a:r>
            <a:r>
              <a:rPr lang="en-GB" sz="1000" b="1" dirty="0"/>
              <a:t>B</a:t>
            </a:r>
            <a:r>
              <a:rPr lang="en-GB" sz="1000" dirty="0"/>
              <a:t> features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FC51657-DB94-CB45-934C-AC3B66321E5B}"/>
              </a:ext>
            </a:extLst>
          </p:cNvPr>
          <p:cNvSpPr txBox="1"/>
          <p:nvPr/>
        </p:nvSpPr>
        <p:spPr>
          <a:xfrm>
            <a:off x="3959768" y="4733207"/>
            <a:ext cx="6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Core features</a:t>
            </a:r>
          </a:p>
        </p:txBody>
      </p:sp>
    </p:spTree>
    <p:extLst>
      <p:ext uri="{BB962C8B-B14F-4D97-AF65-F5344CB8AC3E}">
        <p14:creationId xmlns:p14="http://schemas.microsoft.com/office/powerpoint/2010/main" val="3531284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175</Words>
  <Application>Microsoft Macintosh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Chalstrey</dc:creator>
  <cp:lastModifiedBy>Ed Chalstrey</cp:lastModifiedBy>
  <cp:revision>40</cp:revision>
  <dcterms:created xsi:type="dcterms:W3CDTF">2022-08-02T12:42:54Z</dcterms:created>
  <dcterms:modified xsi:type="dcterms:W3CDTF">2022-08-08T13:00:45Z</dcterms:modified>
</cp:coreProperties>
</file>