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713" r:id="rId2"/>
  </p:sldMasterIdLst>
  <p:notesMasterIdLst>
    <p:notesMasterId r:id="rId5"/>
  </p:notesMasterIdLst>
  <p:handoutMasterIdLst>
    <p:handoutMasterId r:id="rId6"/>
  </p:handoutMasterIdLst>
  <p:sldIdLst>
    <p:sldId id="374" r:id="rId3"/>
    <p:sldId id="375" r:id="rId4"/>
  </p:sldIdLst>
  <p:sldSz cx="9906000" cy="6858000" type="A4"/>
  <p:notesSz cx="6788150" cy="9918700"/>
  <p:defaultTextStyle>
    <a:defPPr>
      <a:defRPr lang="ko-KR"/>
    </a:defPPr>
    <a:lvl1pPr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8080"/>
    <a:srgbClr val="FF3399"/>
    <a:srgbClr val="84D6AD"/>
    <a:srgbClr val="009999"/>
    <a:srgbClr val="CCECFF"/>
    <a:srgbClr val="3A3016"/>
    <a:srgbClr val="067013"/>
    <a:srgbClr val="022406"/>
    <a:srgbClr val="CAF9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60" autoAdjust="0"/>
    <p:restoredTop sz="94660"/>
  </p:normalViewPr>
  <p:slideViewPr>
    <p:cSldViewPr>
      <p:cViewPr varScale="1">
        <p:scale>
          <a:sx n="115" d="100"/>
          <a:sy n="115" d="100"/>
        </p:scale>
        <p:origin x="1608" y="1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076" y="-96"/>
      </p:cViewPr>
      <p:guideLst>
        <p:guide orient="horz" pos="3124"/>
        <p:guide pos="21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6513" y="0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340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6513" y="9423400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F0D4241-55F3-4CD1-A8D1-998F4BF33D2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7897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9779" y="422846"/>
            <a:ext cx="537210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25723" y="4455294"/>
            <a:ext cx="6408712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76129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399" y="1498604"/>
            <a:ext cx="3022697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8882" y="514926"/>
            <a:ext cx="3668207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399" y="2777069"/>
            <a:ext cx="3022697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085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399" y="4800600"/>
            <a:ext cx="687669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399" y="609600"/>
            <a:ext cx="6876690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399" y="5367338"/>
            <a:ext cx="6876690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887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609600"/>
            <a:ext cx="6876690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0" y="4470400"/>
            <a:ext cx="6876690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3365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459" y="609600"/>
            <a:ext cx="6578197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92830" y="3632200"/>
            <a:ext cx="58714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399" y="4470400"/>
            <a:ext cx="687669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22937" y="790378"/>
            <a:ext cx="49542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10008" y="2886556"/>
            <a:ext cx="49542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9638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399" y="1931988"/>
            <a:ext cx="6876691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399" y="4527448"/>
            <a:ext cx="687669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457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459" y="609600"/>
            <a:ext cx="6578197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60397" y="4013200"/>
            <a:ext cx="687669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399" y="4527448"/>
            <a:ext cx="687669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22937" y="790378"/>
            <a:ext cx="49542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10008" y="2886556"/>
            <a:ext cx="49542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0270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169" y="609600"/>
            <a:ext cx="6869920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60397" y="4013200"/>
            <a:ext cx="687669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399" y="4527448"/>
            <a:ext cx="687669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3326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7604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5421" y="609601"/>
            <a:ext cx="1060380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399" y="609601"/>
            <a:ext cx="5627945" cy="525145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576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4488" y="116632"/>
            <a:ext cx="9067800" cy="577850"/>
          </a:xfrm>
        </p:spPr>
        <p:txBody>
          <a:bodyPr/>
          <a:lstStyle>
            <a:lvl1pPr>
              <a:defRPr sz="2400" i="0">
                <a:solidFill>
                  <a:srgbClr val="00808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2480" y="980728"/>
            <a:ext cx="9433048" cy="5688632"/>
          </a:xfrm>
        </p:spPr>
        <p:txBody>
          <a:bodyPr/>
          <a:lstStyle>
            <a:lvl1pPr marL="180000" indent="-180000">
              <a:buClr>
                <a:srgbClr val="7030A0"/>
              </a:buClr>
              <a:buFont typeface="Wingdings" pitchFamily="2" charset="2"/>
              <a:buChar char="l"/>
              <a:defRPr>
                <a:solidFill>
                  <a:srgbClr val="3A3016"/>
                </a:solidFill>
              </a:defRPr>
            </a:lvl1pPr>
            <a:lvl2pPr marL="432000" indent="-180000">
              <a:buClr>
                <a:schemeClr val="accent5">
                  <a:lumMod val="90000"/>
                </a:schemeClr>
              </a:buClr>
              <a:buFont typeface="Wingdings" pitchFamily="2" charset="2"/>
              <a:buChar char="§"/>
              <a:defRPr>
                <a:solidFill>
                  <a:srgbClr val="3A3016"/>
                </a:solidFill>
              </a:defRPr>
            </a:lvl2pPr>
            <a:lvl3pPr marL="684000" indent="-180000">
              <a:buFont typeface="굴림" pitchFamily="50" charset="-127"/>
              <a:buChar char="-"/>
              <a:defRPr>
                <a:solidFill>
                  <a:srgbClr val="3A3016"/>
                </a:solidFill>
              </a:defRPr>
            </a:lvl3pPr>
            <a:lvl4pPr marL="936000" indent="-180000">
              <a:buFont typeface="Wingdings" pitchFamily="2" charset="2"/>
              <a:buChar char="ü"/>
              <a:defRPr>
                <a:solidFill>
                  <a:srgbClr val="3A3016"/>
                </a:solidFill>
              </a:defRPr>
            </a:lvl4pPr>
            <a:lvl5pPr marL="1116000" indent="-180000">
              <a:buFont typeface="Arial" pitchFamily="34" charset="0"/>
              <a:buChar char="•"/>
              <a:defRPr>
                <a:solidFill>
                  <a:srgbClr val="3A3016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9417496" y="6608385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F8454CC-42D7-4CC9-A29F-F7D62F5AE41C}" type="slidenum">
              <a:rPr lang="en-US" altLang="ko-KR" sz="1200" smtClean="0"/>
              <a:pPr algn="r"/>
              <a:t>‹#›</a:t>
            </a:fld>
            <a:endParaRPr lang="ko-KR" altLang="en-US" sz="120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9171" y="-8468"/>
            <a:ext cx="993395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4812" y="2404534"/>
            <a:ext cx="631227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4812" y="4050835"/>
            <a:ext cx="631227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498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B18096-50A3-4DE3-A31C-52E49FCC3D9F}"/>
              </a:ext>
            </a:extLst>
          </p:cNvPr>
          <p:cNvSpPr txBox="1"/>
          <p:nvPr userDrawn="1"/>
        </p:nvSpPr>
        <p:spPr>
          <a:xfrm>
            <a:off x="9417496" y="6608385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F8454CC-42D7-4CC9-A29F-F7D62F5AE41C}" type="slidenum">
              <a:rPr lang="en-US" altLang="ko-KR" sz="1200" smtClean="0"/>
              <a:pPr algn="r"/>
              <a:t>‹#›</a:t>
            </a:fld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883595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399" y="2700869"/>
            <a:ext cx="6876691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399" y="4527448"/>
            <a:ext cx="6876691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620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609600"/>
            <a:ext cx="6876690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401" y="2160589"/>
            <a:ext cx="3345451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637" y="2160590"/>
            <a:ext cx="3345453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34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609600"/>
            <a:ext cx="6876689" cy="13208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399" y="2160983"/>
            <a:ext cx="334822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399" y="2737247"/>
            <a:ext cx="3348228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88860" y="2160983"/>
            <a:ext cx="334822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88860" y="2737247"/>
            <a:ext cx="3348228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638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399" y="609600"/>
            <a:ext cx="6876690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37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119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Rectangle 11"/>
          <p:cNvSpPr>
            <a:spLocks noChangeArrowheads="1"/>
          </p:cNvSpPr>
          <p:nvPr userDrawn="1"/>
        </p:nvSpPr>
        <p:spPr bwMode="auto">
          <a:xfrm>
            <a:off x="0" y="0"/>
            <a:ext cx="9906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ko-KR" sz="2400"/>
          </a:p>
        </p:txBody>
      </p:sp>
      <p:sp>
        <p:nvSpPr>
          <p:cNvPr id="6156" name="Rectangle 12"/>
          <p:cNvSpPr>
            <a:spLocks noChangeArrowheads="1"/>
          </p:cNvSpPr>
          <p:nvPr userDrawn="1"/>
        </p:nvSpPr>
        <p:spPr bwMode="auto">
          <a:xfrm>
            <a:off x="0" y="609600"/>
            <a:ext cx="9906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6158" name="Rectangle 14"/>
          <p:cNvSpPr>
            <a:spLocks noChangeArrowheads="1"/>
          </p:cNvSpPr>
          <p:nvPr userDrawn="1"/>
        </p:nvSpPr>
        <p:spPr bwMode="auto">
          <a:xfrm>
            <a:off x="0" y="0"/>
            <a:ext cx="9906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ko-KR" sz="2400"/>
          </a:p>
        </p:txBody>
      </p:sp>
      <p:sp>
        <p:nvSpPr>
          <p:cNvPr id="6159" name="Rectangle 15"/>
          <p:cNvSpPr>
            <a:spLocks noChangeArrowheads="1"/>
          </p:cNvSpPr>
          <p:nvPr userDrawn="1"/>
        </p:nvSpPr>
        <p:spPr bwMode="auto">
          <a:xfrm>
            <a:off x="0" y="609600"/>
            <a:ext cx="9906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2480" y="1052736"/>
            <a:ext cx="9433048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16632"/>
            <a:ext cx="90678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7" r:id="rId2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067013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SzPct val="80000"/>
        <a:buFont typeface="Wingdings" pitchFamily="2" charset="2"/>
        <a:buChar char="q"/>
        <a:defRPr kumimoji="1" sz="2000" b="1" baseline="0">
          <a:solidFill>
            <a:srgbClr val="4D3803"/>
          </a:solidFill>
          <a:latin typeface="굴림" pitchFamily="50" charset="-127"/>
          <a:ea typeface="굴림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l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§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Char char="–"/>
        <a:defRPr kumimoji="1" sz="1600" b="0" baseline="0">
          <a:solidFill>
            <a:srgbClr val="4D3803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9172" y="-8468"/>
            <a:ext cx="993395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400" y="609600"/>
            <a:ext cx="687668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399" y="2160590"/>
            <a:ext cx="6876690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55696" y="6041364"/>
            <a:ext cx="741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0399" y="6041364"/>
            <a:ext cx="50082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81732" y="6041364"/>
            <a:ext cx="5553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59B5C823-703F-4F58-913E-F888557E859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906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ko-KR" sz="2400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4977F5E2-86A8-4110-96AA-C8E585C0636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09600"/>
            <a:ext cx="9906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AD6ED08E-410A-48DB-B133-24DB8832D8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906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ko-KR" sz="2400"/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77E20E91-570C-42A4-8E03-953B51942D3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09600"/>
            <a:ext cx="9906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190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2479" y="979200"/>
            <a:ext cx="7200000" cy="576000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페이지 연결 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/>
              <a:t>표준 아이콘</a:t>
            </a:r>
          </a:p>
          <a:p>
            <a:endParaRPr lang="ko-KR" altLang="en-US" dirty="0"/>
          </a:p>
        </p:txBody>
      </p:sp>
      <p:pic>
        <p:nvPicPr>
          <p:cNvPr id="15380" name="Picture 20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2169875"/>
            <a:ext cx="9906000" cy="3681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600" y="980728"/>
            <a:ext cx="7200000" cy="576000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페이지 연결 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556728"/>
            <a:ext cx="9705528" cy="5301272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u"/>
            </a:pPr>
            <a:r>
              <a:rPr lang="ko-KR" altLang="en-US" sz="5600" dirty="0">
                <a:latin typeface="+mj-ea"/>
                <a:ea typeface="+mj-ea"/>
              </a:rPr>
              <a:t>예제1 : </a:t>
            </a:r>
          </a:p>
          <a:p>
            <a:pPr marL="576000" lvl="1">
              <a:lnSpc>
                <a:spcPct val="170000"/>
              </a:lnSpc>
              <a:spcAft>
                <a:spcPts val="500"/>
              </a:spcAft>
            </a:pPr>
            <a:r>
              <a:rPr lang="ko-KR" altLang="en-US" sz="5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링크1 : #page2를 비동기 외부 링크 방식으로 연결</a:t>
            </a:r>
          </a:p>
          <a:p>
            <a:pPr marL="576000" lvl="1">
              <a:lnSpc>
                <a:spcPct val="170000"/>
              </a:lnSpc>
              <a:spcAft>
                <a:spcPts val="500"/>
              </a:spcAft>
            </a:pPr>
            <a:r>
              <a:rPr lang="ko-KR" altLang="en-US" sz="5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링크2 : 외부 페이지를 내부 링크 방식으로 연결하며 page3-ex-link.html 안의 첫 번째 페이지를 연결</a:t>
            </a:r>
          </a:p>
          <a:p>
            <a:pPr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ko-KR" altLang="en-US" sz="5600" dirty="0">
                <a:latin typeface="+mj-ea"/>
                <a:ea typeface="+mj-ea"/>
              </a:rPr>
              <a:t>예제2 </a:t>
            </a:r>
            <a:r>
              <a:rPr lang="ko-KR" altLang="en-US" sz="5600" dirty="0" smtClean="0">
                <a:latin typeface="+mj-ea"/>
                <a:ea typeface="+mj-ea"/>
              </a:rPr>
              <a:t>: </a:t>
            </a:r>
            <a:r>
              <a:rPr lang="en-US" altLang="ko-KR" sz="5600" b="1" dirty="0" smtClean="0">
                <a:solidFill>
                  <a:srgbClr val="FF6600"/>
                </a:solidFill>
                <a:latin typeface="+mj-ea"/>
                <a:ea typeface="+mj-ea"/>
              </a:rPr>
              <a:t>(</a:t>
            </a:r>
            <a:r>
              <a:rPr lang="ko-KR" altLang="en-US" sz="5600" b="1" dirty="0" smtClean="0">
                <a:solidFill>
                  <a:srgbClr val="FF6600"/>
                </a:solidFill>
                <a:latin typeface="+mj-ea"/>
                <a:ea typeface="+mj-ea"/>
              </a:rPr>
              <a:t>중요</a:t>
            </a:r>
            <a:r>
              <a:rPr lang="en-US" altLang="ko-KR" sz="5600" b="1" dirty="0" smtClean="0">
                <a:solidFill>
                  <a:srgbClr val="FF6600"/>
                </a:solidFill>
                <a:latin typeface="+mj-ea"/>
                <a:ea typeface="+mj-ea"/>
              </a:rPr>
              <a:t>)</a:t>
            </a:r>
            <a:endParaRPr lang="ko-KR" altLang="en-US" sz="5600" b="1" dirty="0">
              <a:solidFill>
                <a:srgbClr val="FF6600"/>
              </a:solidFill>
              <a:latin typeface="+mj-ea"/>
              <a:ea typeface="+mj-ea"/>
            </a:endParaRPr>
          </a:p>
          <a:p>
            <a:pPr marL="540000" lvl="1">
              <a:lnSpc>
                <a:spcPct val="170000"/>
              </a:lnSpc>
            </a:pPr>
            <a:r>
              <a:rPr lang="ko-KR" altLang="en-US" sz="5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자기자신 : page1-ex-link.html안의 페이지로부터 외부 링크 방식으로 연결되어 page2-ex-link.html 파일 안의 코드만으로 새로운 DOM 트리가 </a:t>
            </a:r>
            <a:r>
              <a:rPr lang="ko-KR" altLang="en-US" sz="5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구성 </a:t>
            </a:r>
            <a:r>
              <a:rPr lang="en-US" altLang="ko-KR" sz="5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en-US" altLang="ko-KR" sz="5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data-ajax</a:t>
            </a:r>
            <a:r>
              <a:rPr lang="en-US" altLang="ko-KR" sz="5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="</a:t>
            </a:r>
            <a:r>
              <a:rPr lang="en-US" altLang="ko-KR" sz="5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false“ = API </a:t>
            </a:r>
            <a:r>
              <a:rPr lang="ko-KR" altLang="en-US" sz="5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쓸 때 라이브러리까지 다 새로 읽어야할 때 페이지 내에서 헤더 </a:t>
            </a:r>
            <a:r>
              <a:rPr lang="ko-KR" altLang="en-US" sz="52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푸터가</a:t>
            </a:r>
            <a:r>
              <a:rPr lang="ko-KR" altLang="en-US" sz="520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달라질 때</a:t>
            </a:r>
            <a:endParaRPr lang="ko-KR" altLang="en-US" sz="5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40000" lvl="1">
              <a:lnSpc>
                <a:spcPct val="170000"/>
              </a:lnSpc>
            </a:pPr>
            <a:r>
              <a:rPr lang="ko-KR" altLang="en-US" sz="5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링크1 : #page2는 page3-ex-link.html 파일 안의 첫 번째 페이지를 외부 링크 방식으로 연결 </a:t>
            </a:r>
            <a:endParaRPr lang="ko-KR" altLang="en-US" sz="5200" dirty="0"/>
          </a:p>
          <a:p>
            <a:pPr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ko-KR" altLang="en-US" sz="5600" dirty="0">
                <a:latin typeface="+mj-ea"/>
                <a:ea typeface="+mj-ea"/>
              </a:rPr>
              <a:t>예제3 </a:t>
            </a:r>
            <a:r>
              <a:rPr lang="en-US" altLang="ko-KR" sz="5600" dirty="0">
                <a:latin typeface="+mj-ea"/>
                <a:ea typeface="+mj-ea"/>
              </a:rPr>
              <a:t>: </a:t>
            </a:r>
            <a:endParaRPr lang="ko-KR" altLang="en-US" sz="5600" dirty="0">
              <a:latin typeface="+mj-ea"/>
              <a:ea typeface="+mj-ea"/>
            </a:endParaRPr>
          </a:p>
          <a:p>
            <a:pPr marL="540000" lvl="1">
              <a:lnSpc>
                <a:spcPct val="170000"/>
              </a:lnSpc>
            </a:pPr>
            <a:r>
              <a:rPr lang="ko-KR" altLang="en-US" sz="5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자기자신 : #page1으로부터 연결된 page3-ex-link.html 문서는 기본 태그(</a:t>
            </a:r>
            <a:r>
              <a:rPr lang="ko-KR" altLang="en-US" sz="5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html</a:t>
            </a:r>
            <a:r>
              <a:rPr lang="ko-KR" altLang="en-US" sz="5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5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head</a:t>
            </a:r>
            <a:r>
              <a:rPr lang="ko-KR" altLang="en-US" sz="5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5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body</a:t>
            </a:r>
            <a:r>
              <a:rPr lang="ko-KR" altLang="en-US" sz="5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등)들이 없어도 잘 동작한다.</a:t>
            </a:r>
          </a:p>
          <a:p>
            <a:pPr marL="540000" lvl="1">
              <a:lnSpc>
                <a:spcPct val="170000"/>
              </a:lnSpc>
            </a:pPr>
            <a:r>
              <a:rPr lang="ko-KR" altLang="en-US" sz="5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외부 페이지를 내부 링크로 연결한 경우, 브라우저는 연결된 두 페이지를 하나의 DOM 객체로 표현하기 때문에 첫 번째 페이지와 중복되는 </a:t>
            </a:r>
            <a:r>
              <a:rPr lang="ko-KR" altLang="en-US" sz="5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html</a:t>
            </a:r>
            <a:r>
              <a:rPr lang="ko-KR" altLang="en-US" sz="5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태그들은 있더라도 </a:t>
            </a:r>
            <a:r>
              <a:rPr lang="ko-KR" altLang="en-US" sz="5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무시됨 </a:t>
            </a:r>
            <a:r>
              <a:rPr lang="en-US" altLang="ko-KR" sz="5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en-US" altLang="ko-KR" sz="5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52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rel</a:t>
            </a:r>
            <a:r>
              <a:rPr lang="en-US" altLang="ko-KR" sz="5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="</a:t>
            </a:r>
            <a:r>
              <a:rPr lang="en-US" altLang="ko-KR" sz="5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external“ = </a:t>
            </a:r>
            <a:r>
              <a:rPr lang="en-US" altLang="ko-KR" sz="5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DOM</a:t>
            </a:r>
            <a:r>
              <a:rPr lang="ko-KR" altLang="en-US" sz="5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 방식이라 용량이 줄어서 로딩이 </a:t>
            </a:r>
            <a:r>
              <a:rPr lang="ko-KR" altLang="en-US" sz="52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빨라짐</a:t>
            </a:r>
            <a:r>
              <a:rPr lang="ko-KR" altLang="en-US" sz="5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5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5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모바일</a:t>
            </a:r>
            <a:r>
              <a:rPr lang="en-US" altLang="ko-KR" sz="5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&gt; </a:t>
            </a:r>
            <a:r>
              <a:rPr lang="en-US" altLang="ko-KR" sz="5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ftp </a:t>
            </a:r>
            <a:endParaRPr lang="ko-KR" altLang="en-US" sz="5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40000" lvl="1">
              <a:lnSpc>
                <a:spcPct val="170000"/>
              </a:lnSpc>
            </a:pPr>
            <a:r>
              <a:rPr lang="ko-KR" altLang="en-US" sz="5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링크1 : 외부 파일을 내부 링크 방식으로 연결하여 page1-ex-link.html 안의 첫 페이지로 되돌아감</a:t>
            </a:r>
          </a:p>
          <a:p>
            <a:pPr marL="540000" lvl="1">
              <a:lnSpc>
                <a:spcPct val="170000"/>
              </a:lnSpc>
            </a:pPr>
            <a:r>
              <a:rPr lang="ko-KR" altLang="en-US" sz="5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링크2 : 외부 파일을 외부 링크로 연결함</a:t>
            </a:r>
          </a:p>
        </p:txBody>
      </p:sp>
    </p:spTree>
    <p:extLst>
      <p:ext uri="{BB962C8B-B14F-4D97-AF65-F5344CB8AC3E}">
        <p14:creationId xmlns:p14="http://schemas.microsoft.com/office/powerpoint/2010/main" val="2884779443"/>
      </p:ext>
    </p:extLst>
  </p:cSld>
  <p:clrMapOvr>
    <a:masterClrMapping/>
  </p:clrMapOvr>
</p:sld>
</file>

<file path=ppt/theme/theme1.xml><?xml version="1.0" encoding="utf-8"?>
<a:theme xmlns:a="http://schemas.openxmlformats.org/drawingml/2006/main" name="TrendMicroTemplate_ext">
  <a:themeElements>
    <a:clrScheme name="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FF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AAAA"/>
      </a:accent5>
      <a:accent6>
        <a:srgbClr val="000000"/>
      </a:accent6>
      <a:hlink>
        <a:srgbClr val="777777"/>
      </a:hlink>
      <a:folHlink>
        <a:srgbClr val="C0C0C0"/>
      </a:folHlink>
    </a:clrScheme>
    <a:fontScheme name="TrendMicroTemplate_ext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TrendMicroTemplate_ex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endMicroTemplate_ex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2784</TotalTime>
  <Words>186</Words>
  <Application>Microsoft Office PowerPoint</Application>
  <PresentationFormat>A4 용지(210x297mm)</PresentationFormat>
  <Paragraphs>14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</vt:i4>
      </vt:variant>
    </vt:vector>
  </HeadingPairs>
  <TitlesOfParts>
    <vt:vector size="12" baseType="lpstr">
      <vt:lpstr>HY그래픽M</vt:lpstr>
      <vt:lpstr>HY헤드라인M</vt:lpstr>
      <vt:lpstr>굴림</vt:lpstr>
      <vt:lpstr>맑은 고딕</vt:lpstr>
      <vt:lpstr>Arial</vt:lpstr>
      <vt:lpstr>Trebuchet MS</vt:lpstr>
      <vt:lpstr>Wingdings</vt:lpstr>
      <vt:lpstr>Wingdings 3</vt:lpstr>
      <vt:lpstr>TrendMicroTemplate_ext</vt:lpstr>
      <vt:lpstr>패싯</vt:lpstr>
      <vt:lpstr>페이지 연결 방식</vt:lpstr>
      <vt:lpstr>페이지 연결 방식</vt:lpstr>
    </vt:vector>
  </TitlesOfParts>
  <Manager>syhong</Manager>
  <Company>한빛미디어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웹프로그래밍응용</dc:title>
  <dc:subject/>
  <dc:creator>sjpark</dc:creator>
  <cp:lastModifiedBy>GR802</cp:lastModifiedBy>
  <cp:revision>296</cp:revision>
  <dcterms:created xsi:type="dcterms:W3CDTF">2003-11-10T10:03:08Z</dcterms:created>
  <dcterms:modified xsi:type="dcterms:W3CDTF">2022-05-02T01:09:20Z</dcterms:modified>
</cp:coreProperties>
</file>