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86" d="100"/>
          <a:sy n="86" d="100"/>
        </p:scale>
        <p:origin x="78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89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612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제이쿼리 </a:t>
            </a:r>
            <a:r>
              <a:rPr lang="ko-KR" altLang="ko-KR"/>
              <a:t>모바일 표준 아이콘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표준 아이콘</a:t>
            </a:r>
          </a:p>
          <a:p>
            <a:endParaRPr lang="ko-KR" altLang="en-US" dirty="0"/>
          </a:p>
        </p:txBody>
      </p:sp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4274" y="1484784"/>
            <a:ext cx="7109460" cy="50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6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굴림</vt:lpstr>
      <vt:lpstr>Arial</vt:lpstr>
      <vt:lpstr>Wingdings</vt:lpstr>
      <vt:lpstr>TrendMicroTemplate_ext</vt:lpstr>
      <vt:lpstr>제이쿼리 모바일 표준 아이콘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subject/>
  <dc:creator>sjpark</dc:creator>
  <cp:lastModifiedBy>tj</cp:lastModifiedBy>
  <cp:revision>282</cp:revision>
  <dcterms:created xsi:type="dcterms:W3CDTF">2003-11-10T10:03:08Z</dcterms:created>
  <dcterms:modified xsi:type="dcterms:W3CDTF">2017-10-16T02:15:39Z</dcterms:modified>
</cp:coreProperties>
</file>