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1D27E-1395-4470-A819-F6C36C9AD9DC}" v="7" dt="2023-04-24T03:31:0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S" userId="3db5c1c0dcb95236" providerId="LiveId" clId="{9EE1D27E-1395-4470-A819-F6C36C9AD9DC}"/>
    <pc:docChg chg="undo custSel addSld modSld addMainMaster delMainMaster">
      <pc:chgData name="C S" userId="3db5c1c0dcb95236" providerId="LiveId" clId="{9EE1D27E-1395-4470-A819-F6C36C9AD9DC}" dt="2023-04-24T03:31:24.820" v="261" actId="207"/>
      <pc:docMkLst>
        <pc:docMk/>
      </pc:docMkLst>
      <pc:sldChg chg="addSp modSp new mod setBg modClrScheme chgLayout">
        <pc:chgData name="C S" userId="3db5c1c0dcb95236" providerId="LiveId" clId="{9EE1D27E-1395-4470-A819-F6C36C9AD9DC}" dt="2023-04-21T21:30:36.889" v="67" actId="20577"/>
        <pc:sldMkLst>
          <pc:docMk/>
          <pc:sldMk cId="1104521125" sldId="256"/>
        </pc:sldMkLst>
        <pc:spChg chg="mod">
          <ac:chgData name="C S" userId="3db5c1c0dcb95236" providerId="LiveId" clId="{9EE1D27E-1395-4470-A819-F6C36C9AD9DC}" dt="2023-04-21T21:30:26.635" v="30" actId="20577"/>
          <ac:spMkLst>
            <pc:docMk/>
            <pc:sldMk cId="1104521125" sldId="256"/>
            <ac:spMk id="2" creationId="{D2A403E5-CE2C-8B91-D336-A37016578F31}"/>
          </ac:spMkLst>
        </pc:spChg>
        <pc:spChg chg="mod">
          <ac:chgData name="C S" userId="3db5c1c0dcb95236" providerId="LiveId" clId="{9EE1D27E-1395-4470-A819-F6C36C9AD9DC}" dt="2023-04-21T21:30:36.889" v="67" actId="20577"/>
          <ac:spMkLst>
            <pc:docMk/>
            <pc:sldMk cId="1104521125" sldId="256"/>
            <ac:spMk id="3" creationId="{6C0CEC97-36BC-1AF6-AFA7-E0BA52DC26FD}"/>
          </ac:spMkLst>
        </pc:spChg>
        <pc:spChg chg="add">
          <ac:chgData name="C S" userId="3db5c1c0dcb95236" providerId="LiveId" clId="{9EE1D27E-1395-4470-A819-F6C36C9AD9DC}" dt="2023-04-21T21:30:19.094" v="4" actId="26606"/>
          <ac:spMkLst>
            <pc:docMk/>
            <pc:sldMk cId="1104521125" sldId="256"/>
            <ac:spMk id="9" creationId="{4EFE82FE-7465-AE46-88DF-34D347E83B84}"/>
          </ac:spMkLst>
        </pc:spChg>
        <pc:grpChg chg="add">
          <ac:chgData name="C S" userId="3db5c1c0dcb95236" providerId="LiveId" clId="{9EE1D27E-1395-4470-A819-F6C36C9AD9DC}" dt="2023-04-21T21:30:19.094" v="4" actId="26606"/>
          <ac:grpSpMkLst>
            <pc:docMk/>
            <pc:sldMk cId="1104521125" sldId="256"/>
            <ac:grpSpMk id="11" creationId="{66F2B51C-9578-EB41-A17E-FFF9D491ADA0}"/>
          </ac:grpSpMkLst>
        </pc:grpChg>
        <pc:picChg chg="add">
          <ac:chgData name="C S" userId="3db5c1c0dcb95236" providerId="LiveId" clId="{9EE1D27E-1395-4470-A819-F6C36C9AD9DC}" dt="2023-04-21T21:30:19.094" v="4" actId="26606"/>
          <ac:picMkLst>
            <pc:docMk/>
            <pc:sldMk cId="1104521125" sldId="256"/>
            <ac:picMk id="4" creationId="{4D1DE36A-1BA4-14C6-C009-FE5C5F15B6F0}"/>
          </ac:picMkLst>
        </pc:picChg>
        <pc:cxnChg chg="add">
          <ac:chgData name="C S" userId="3db5c1c0dcb95236" providerId="LiveId" clId="{9EE1D27E-1395-4470-A819-F6C36C9AD9DC}" dt="2023-04-21T21:30:19.094" v="4" actId="26606"/>
          <ac:cxnSpMkLst>
            <pc:docMk/>
            <pc:sldMk cId="1104521125" sldId="256"/>
            <ac:cxnSpMk id="20" creationId="{EEA70831-9A8D-3B4D-8EA5-EE32F93E94E9}"/>
          </ac:cxnSpMkLst>
        </pc:cxnChg>
      </pc:sldChg>
      <pc:sldChg chg="modSp new mod">
        <pc:chgData name="C S" userId="3db5c1c0dcb95236" providerId="LiveId" clId="{9EE1D27E-1395-4470-A819-F6C36C9AD9DC}" dt="2023-04-21T21:30:49.452" v="86" actId="20577"/>
        <pc:sldMkLst>
          <pc:docMk/>
          <pc:sldMk cId="4119123871" sldId="257"/>
        </pc:sldMkLst>
        <pc:spChg chg="mod">
          <ac:chgData name="C S" userId="3db5c1c0dcb95236" providerId="LiveId" clId="{9EE1D27E-1395-4470-A819-F6C36C9AD9DC}" dt="2023-04-21T21:30:49.452" v="86" actId="20577"/>
          <ac:spMkLst>
            <pc:docMk/>
            <pc:sldMk cId="4119123871" sldId="257"/>
            <ac:spMk id="2" creationId="{6B23821F-90F6-353B-EF63-A857629D5BD9}"/>
          </ac:spMkLst>
        </pc:spChg>
      </pc:sldChg>
      <pc:sldChg chg="addSp delSp modSp new mod setBg setClrOvrMap">
        <pc:chgData name="C S" userId="3db5c1c0dcb95236" providerId="LiveId" clId="{9EE1D27E-1395-4470-A819-F6C36C9AD9DC}" dt="2023-04-24T03:31:24.820" v="261" actId="207"/>
        <pc:sldMkLst>
          <pc:docMk/>
          <pc:sldMk cId="1660258793" sldId="258"/>
        </pc:sldMkLst>
        <pc:spChg chg="mod or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2" creationId="{9FED08CF-08FD-72A1-7458-14C09233FA91}"/>
          </ac:spMkLst>
        </pc:spChg>
        <pc:spChg chg="add del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3" creationId="{004F9011-948C-06D2-ABA2-1EE180072D2B}"/>
          </ac:spMkLst>
        </pc:spChg>
        <pc:spChg chg="add mod">
          <ac:chgData name="C S" userId="3db5c1c0dcb95236" providerId="LiveId" clId="{9EE1D27E-1395-4470-A819-F6C36C9AD9DC}" dt="2023-04-24T03:31:24.820" v="261" actId="207"/>
          <ac:spMkLst>
            <pc:docMk/>
            <pc:sldMk cId="1660258793" sldId="258"/>
            <ac:spMk id="4" creationId="{B3AFFFB9-EFDF-12D3-3F7B-3081508EB3FD}"/>
          </ac:spMkLst>
        </pc:spChg>
        <pc:spChg chg="add del">
          <ac:chgData name="C S" userId="3db5c1c0dcb95236" providerId="LiveId" clId="{9EE1D27E-1395-4470-A819-F6C36C9AD9DC}" dt="2023-04-24T03:19:55.223" v="182" actId="26606"/>
          <ac:spMkLst>
            <pc:docMk/>
            <pc:sldMk cId="1660258793" sldId="258"/>
            <ac:spMk id="1059" creationId="{4EFE82FE-7465-AE46-88DF-34D347E83B84}"/>
          </ac:spMkLst>
        </pc:spChg>
        <pc:spChg chg="add del">
          <ac:chgData name="C S" userId="3db5c1c0dcb95236" providerId="LiveId" clId="{9EE1D27E-1395-4470-A819-F6C36C9AD9DC}" dt="2023-04-24T03:19:55.223" v="182" actId="26606"/>
          <ac:spMkLst>
            <pc:docMk/>
            <pc:sldMk cId="1660258793" sldId="258"/>
            <ac:spMk id="1061" creationId="{B4F75AE3-A3AC-DE4C-98FE-EC9DC3BF8DA5}"/>
          </ac:spMkLst>
        </pc:spChg>
        <pc:spChg chg="ad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1074" creationId="{C7F2E4D6-EF46-1C43-8F3E-3620C3C83F36}"/>
          </ac:spMkLst>
        </pc:spChg>
        <pc:spChg chg="add">
          <ac:chgData name="C S" userId="3db5c1c0dcb95236" providerId="LiveId" clId="{9EE1D27E-1395-4470-A819-F6C36C9AD9DC}" dt="2023-04-24T03:19:55.232" v="183" actId="26606"/>
          <ac:spMkLst>
            <pc:docMk/>
            <pc:sldMk cId="1660258793" sldId="258"/>
            <ac:spMk id="1075" creationId="{14ACB00F-615E-0E4F-9794-329E08F6E499}"/>
          </ac:spMkLst>
        </pc:spChg>
        <pc:spChg chg="add mod">
          <ac:chgData name="C S" userId="3db5c1c0dcb95236" providerId="LiveId" clId="{9EE1D27E-1395-4470-A819-F6C36C9AD9DC}" dt="2023-04-24T03:20:11.826" v="236" actId="20577"/>
          <ac:spMkLst>
            <pc:docMk/>
            <pc:sldMk cId="1660258793" sldId="258"/>
            <ac:spMk id="1076" creationId="{004F9011-948C-06D2-ABA2-1EE180072D2B}"/>
          </ac:spMkLst>
        </pc:spChg>
        <pc:grpChg chg="add del">
          <ac:chgData name="C S" userId="3db5c1c0dcb95236" providerId="LiveId" clId="{9EE1D27E-1395-4470-A819-F6C36C9AD9DC}" dt="2023-04-24T03:19:55.223" v="182" actId="26606"/>
          <ac:grpSpMkLst>
            <pc:docMk/>
            <pc:sldMk cId="1660258793" sldId="258"/>
            <ac:grpSpMk id="1031" creationId="{EB46B8FB-F6A2-5F47-A6CD-A7E17E69270F}"/>
          </ac:grpSpMkLst>
        </pc:grpChg>
        <pc:grpChg chg="add del">
          <ac:chgData name="C S" userId="3db5c1c0dcb95236" providerId="LiveId" clId="{9EE1D27E-1395-4470-A819-F6C36C9AD9DC}" dt="2023-04-24T03:19:55.223" v="182" actId="26606"/>
          <ac:grpSpMkLst>
            <pc:docMk/>
            <pc:sldMk cId="1660258793" sldId="258"/>
            <ac:grpSpMk id="1065" creationId="{44406D7A-DB1A-D940-8AD1-93FAF9DD7199}"/>
          </ac:grpSpMkLst>
        </pc:grpChg>
        <pc:grpChg chg="add">
          <ac:chgData name="C S" userId="3db5c1c0dcb95236" providerId="LiveId" clId="{9EE1D27E-1395-4470-A819-F6C36C9AD9DC}" dt="2023-04-24T03:19:55.232" v="183" actId="26606"/>
          <ac:grpSpMkLst>
            <pc:docMk/>
            <pc:sldMk cId="1660258793" sldId="258"/>
            <ac:grpSpMk id="1078" creationId="{35B55452-0B37-B747-9C68-70C4EF8F7539}"/>
          </ac:grpSpMkLst>
        </pc:grpChg>
        <pc:picChg chg="add mod">
          <ac:chgData name="C S" userId="3db5c1c0dcb95236" providerId="LiveId" clId="{9EE1D27E-1395-4470-A819-F6C36C9AD9DC}" dt="2023-04-24T03:19:55.232" v="183" actId="26606"/>
          <ac:picMkLst>
            <pc:docMk/>
            <pc:sldMk cId="1660258793" sldId="258"/>
            <ac:picMk id="1026" creationId="{5419E242-E648-32D4-2462-F2644C8763ED}"/>
          </ac:picMkLst>
        </pc:picChg>
        <pc:cxnChg chg="add del">
          <ac:chgData name="C S" userId="3db5c1c0dcb95236" providerId="LiveId" clId="{9EE1D27E-1395-4470-A819-F6C36C9AD9DC}" dt="2023-04-24T03:19:55.223" v="182" actId="26606"/>
          <ac:cxnSpMkLst>
            <pc:docMk/>
            <pc:sldMk cId="1660258793" sldId="258"/>
            <ac:cxnSpMk id="1057" creationId="{D33A3282-0389-C547-8CA6-7F3E7F27B34D}"/>
          </ac:cxnSpMkLst>
        </pc:cxnChg>
        <pc:cxnChg chg="add del">
          <ac:chgData name="C S" userId="3db5c1c0dcb95236" providerId="LiveId" clId="{9EE1D27E-1395-4470-A819-F6C36C9AD9DC}" dt="2023-04-24T03:19:55.223" v="182" actId="26606"/>
          <ac:cxnSpMkLst>
            <pc:docMk/>
            <pc:sldMk cId="1660258793" sldId="258"/>
            <ac:cxnSpMk id="1063" creationId="{41C79BB7-CCAB-2243-9830-5569626C4D01}"/>
          </ac:cxnSpMkLst>
        </pc:cxnChg>
        <pc:cxnChg chg="add">
          <ac:chgData name="C S" userId="3db5c1c0dcb95236" providerId="LiveId" clId="{9EE1D27E-1395-4470-A819-F6C36C9AD9DC}" dt="2023-04-24T03:19:55.232" v="183" actId="26606"/>
          <ac:cxnSpMkLst>
            <pc:docMk/>
            <pc:sldMk cId="1660258793" sldId="258"/>
            <ac:cxnSpMk id="1077" creationId="{1D2BBFA3-6EA8-1C48-B3A5-DFCC389D2821}"/>
          </ac:cxnSpMkLst>
        </pc:cxnChg>
      </pc:sldChg>
      <pc:sldChg chg="modSp new mod">
        <pc:chgData name="C S" userId="3db5c1c0dcb95236" providerId="LiveId" clId="{9EE1D27E-1395-4470-A819-F6C36C9AD9DC}" dt="2023-04-21T21:31:11.653" v="146" actId="20577"/>
        <pc:sldMkLst>
          <pc:docMk/>
          <pc:sldMk cId="697402510" sldId="259"/>
        </pc:sldMkLst>
        <pc:spChg chg="mod">
          <ac:chgData name="C S" userId="3db5c1c0dcb95236" providerId="LiveId" clId="{9EE1D27E-1395-4470-A819-F6C36C9AD9DC}" dt="2023-04-21T21:31:11.653" v="146" actId="20577"/>
          <ac:spMkLst>
            <pc:docMk/>
            <pc:sldMk cId="697402510" sldId="259"/>
            <ac:spMk id="2" creationId="{EA602C48-0472-818F-37F6-627D30EF705D}"/>
          </ac:spMkLst>
        </pc:spChg>
      </pc:sldChg>
      <pc:sldChg chg="modSp new mod">
        <pc:chgData name="C S" userId="3db5c1c0dcb95236" providerId="LiveId" clId="{9EE1D27E-1395-4470-A819-F6C36C9AD9DC}" dt="2023-04-21T21:31:25.347" v="165" actId="20577"/>
        <pc:sldMkLst>
          <pc:docMk/>
          <pc:sldMk cId="333375687" sldId="260"/>
        </pc:sldMkLst>
        <pc:spChg chg="mod">
          <ac:chgData name="C S" userId="3db5c1c0dcb95236" providerId="LiveId" clId="{9EE1D27E-1395-4470-A819-F6C36C9AD9DC}" dt="2023-04-21T21:31:25.347" v="165" actId="20577"/>
          <ac:spMkLst>
            <pc:docMk/>
            <pc:sldMk cId="333375687" sldId="260"/>
            <ac:spMk id="2" creationId="{BE62226C-C7CE-C3F7-1AE5-A042EBBF2BBB}"/>
          </ac:spMkLst>
        </pc:spChg>
      </pc:sldChg>
      <pc:sldChg chg="modSp new mod">
        <pc:chgData name="C S" userId="3db5c1c0dcb95236" providerId="LiveId" clId="{9EE1D27E-1395-4470-A819-F6C36C9AD9DC}" dt="2023-04-23T17:16:22.032" v="179" actId="20577"/>
        <pc:sldMkLst>
          <pc:docMk/>
          <pc:sldMk cId="2940283543" sldId="261"/>
        </pc:sldMkLst>
        <pc:spChg chg="mod">
          <ac:chgData name="C S" userId="3db5c1c0dcb95236" providerId="LiveId" clId="{9EE1D27E-1395-4470-A819-F6C36C9AD9DC}" dt="2023-04-21T21:31:29.599" v="173" actId="20577"/>
          <ac:spMkLst>
            <pc:docMk/>
            <pc:sldMk cId="2940283543" sldId="261"/>
            <ac:spMk id="2" creationId="{25C50290-7DF4-1E5A-3540-C7DC54BC8F05}"/>
          </ac:spMkLst>
        </pc:spChg>
        <pc:spChg chg="mod">
          <ac:chgData name="C S" userId="3db5c1c0dcb95236" providerId="LiveId" clId="{9EE1D27E-1395-4470-A819-F6C36C9AD9DC}" dt="2023-04-23T17:16:22.032" v="179" actId="20577"/>
          <ac:spMkLst>
            <pc:docMk/>
            <pc:sldMk cId="2940283543" sldId="261"/>
            <ac:spMk id="3" creationId="{283F6E6D-E100-E3A1-0FD9-6345665EA2D1}"/>
          </ac:spMkLst>
        </pc:spChg>
      </pc:sldChg>
      <pc:sldMasterChg chg="del delSldLayout">
        <pc:chgData name="C S" userId="3db5c1c0dcb95236" providerId="LiveId" clId="{9EE1D27E-1395-4470-A819-F6C36C9AD9DC}" dt="2023-04-21T21:30:19.094" v="4" actId="26606"/>
        <pc:sldMasterMkLst>
          <pc:docMk/>
          <pc:sldMasterMk cId="2223568966" sldId="2147483660"/>
        </pc:sldMasterMkLst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51968377" sldId="2147483661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960652636" sldId="2147483662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11977294" sldId="2147483663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839103038" sldId="2147483664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78419452" sldId="2147483665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780460547" sldId="2147483666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545650033" sldId="2147483667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3719195343" sldId="2147483668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4208378842" sldId="2147483669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2432061199" sldId="2147483670"/>
          </pc:sldLayoutMkLst>
        </pc:sldLayoutChg>
        <pc:sldLayoutChg chg="del">
          <pc:chgData name="C S" userId="3db5c1c0dcb95236" providerId="LiveId" clId="{9EE1D27E-1395-4470-A819-F6C36C9AD9DC}" dt="2023-04-21T21:30:19.094" v="4" actId="26606"/>
          <pc:sldLayoutMkLst>
            <pc:docMk/>
            <pc:sldMasterMk cId="2223568966" sldId="2147483660"/>
            <pc:sldLayoutMk cId="1136638695" sldId="2147483671"/>
          </pc:sldLayoutMkLst>
        </pc:sldLayoutChg>
      </pc:sldMasterChg>
      <pc:sldMasterChg chg="add addSldLayout">
        <pc:chgData name="C S" userId="3db5c1c0dcb95236" providerId="LiveId" clId="{9EE1D27E-1395-4470-A819-F6C36C9AD9DC}" dt="2023-04-21T21:30:19.094" v="4" actId="26606"/>
        <pc:sldMasterMkLst>
          <pc:docMk/>
          <pc:sldMasterMk cId="1880476145" sldId="2147483711"/>
        </pc:sldMasterMkLst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10336652" sldId="2147483700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832786464" sldId="2147483701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20931422" sldId="2147483702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2248810471" sldId="2147483703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774106404" sldId="2147483704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000054064" sldId="2147483705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1995522652" sldId="2147483706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663709069" sldId="2147483707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655114205" sldId="2147483708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4216877839" sldId="2147483709"/>
          </pc:sldLayoutMkLst>
        </pc:sldLayoutChg>
        <pc:sldLayoutChg chg="add">
          <pc:chgData name="C S" userId="3db5c1c0dcb95236" providerId="LiveId" clId="{9EE1D27E-1395-4470-A819-F6C36C9AD9DC}" dt="2023-04-21T21:30:19.094" v="4" actId="26606"/>
          <pc:sldLayoutMkLst>
            <pc:docMk/>
            <pc:sldMasterMk cId="1880476145" sldId="2147483711"/>
            <pc:sldLayoutMk cId="3281341508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3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2g9njmrqq7o1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eloper.com/programming/mud-and-water-of-spintires-mudrunner" TargetMode="External"/><Relationship Id="rId2" Type="http://schemas.openxmlformats.org/officeDocument/2006/relationships/hyperlink" Target="https://www.gamedeveloper.com/programming/rendering-and-simulation-in-offroad-driving-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edev.net/forums/topic/700247-snow-physics-in-red-dead-redemption-2/53967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A403E5-CE2C-8B91-D336-A3701657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Accurate Snow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EC97-36BC-1AF6-AFA7-E0BA52DC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Colter Snyder and Elijah Mt. Castle</a:t>
            </a: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D1DE36A-1BA4-14C6-C009-FE5C5F15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6" r="30626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21F-90F6-353B-EF63-A857629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7AA-AE8B-AEC1-608D-D60695A0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t's a thick layer of snow! : r/reddeadredemption">
            <a:extLst>
              <a:ext uri="{FF2B5EF4-FFF2-40B4-BE49-F238E27FC236}">
                <a16:creationId xmlns:a16="http://schemas.microsoft.com/office/drawing/2014/main" id="{5419E242-E648-32D4-2462-F2644C876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D08CF-08FD-72A1-7458-14C0923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Inspiration</a:t>
            </a:r>
            <a:endParaRPr lang="en-US" dirty="0"/>
          </a:p>
        </p:txBody>
      </p:sp>
      <p:sp>
        <p:nvSpPr>
          <p:cNvPr id="1076" name="Content Placeholder 2">
            <a:extLst>
              <a:ext uri="{FF2B5EF4-FFF2-40B4-BE49-F238E27FC236}">
                <a16:creationId xmlns:a16="http://schemas.microsoft.com/office/drawing/2014/main" id="{004F9011-948C-06D2-ABA2-1EE18007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Red Dead Redemption 2</a:t>
            </a:r>
          </a:p>
          <a:p>
            <a:pPr lvl="1"/>
            <a:r>
              <a:rPr lang="en-US" dirty="0"/>
              <a:t>Fantastic Snow Physics</a:t>
            </a:r>
          </a:p>
        </p:txBody>
      </p:sp>
      <p:cxnSp>
        <p:nvCxnSpPr>
          <p:cNvPr id="1077" name="Straight Connector 103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8" name="Group 103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7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AFFFB9-EFDF-12D3-3F7B-3081508EB3FD}"/>
              </a:ext>
            </a:extLst>
          </p:cNvPr>
          <p:cNvSpPr txBox="1"/>
          <p:nvPr/>
        </p:nvSpPr>
        <p:spPr>
          <a:xfrm>
            <a:off x="8907543" y="6573147"/>
            <a:ext cx="4795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Image Source: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https://i.redd.it/2g9njmrqq7o11.jpg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58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C48-0472-818F-37F6-627D30EF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96B3-F604-A992-A577-E622AC6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226C-C7CE-C3F7-1AE5-A042EBB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3FF7-D867-F9E5-36B1-6B6F40AE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0290-7DF4-1E5A-3540-C7DC54BC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E6D-E100-E3A1-0FD9-6345665E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https://www.gamedeveloper.com/programming/rendering-and-simulation-in-offroad-driving-game</a:t>
            </a:r>
            <a:endParaRPr lang="en-US" dirty="0"/>
          </a:p>
          <a:p>
            <a:r>
              <a:rPr lang="en-US" dirty="0">
                <a:hlinkClick r:id="rId3"/>
              </a:rPr>
              <a:t>https://www.gamedeveloper.com/programming/mud-and-water-of-spintires-mudrunner</a:t>
            </a:r>
            <a:endParaRPr lang="en-US" dirty="0"/>
          </a:p>
          <a:p>
            <a:r>
              <a:rPr lang="en-US" dirty="0">
                <a:hlinkClick r:id="rId4"/>
              </a:rPr>
              <a:t>https://www.gamedev.net/forums/topic/700247-snow-physics-in-red-dead-redemption-2/5396779/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8354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618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PunchcardVTI</vt:lpstr>
      <vt:lpstr>Accurate Snow Simulation</vt:lpstr>
      <vt:lpstr>Background</vt:lpstr>
      <vt:lpstr>Inspiration</vt:lpstr>
      <vt:lpstr>Implementations</vt:lpstr>
      <vt:lpstr>Our Implementation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Snow Simulation</dc:title>
  <dc:creator>C S</dc:creator>
  <cp:lastModifiedBy>C S</cp:lastModifiedBy>
  <cp:revision>1</cp:revision>
  <dcterms:created xsi:type="dcterms:W3CDTF">2023-04-21T21:29:45Z</dcterms:created>
  <dcterms:modified xsi:type="dcterms:W3CDTF">2023-04-24T03:31:26Z</dcterms:modified>
</cp:coreProperties>
</file>