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1D27E-1395-4470-A819-F6C36C9AD9DC}" v="1" dt="2023-04-21T21:30:1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S" userId="3db5c1c0dcb95236" providerId="LiveId" clId="{9EE1D27E-1395-4470-A819-F6C36C9AD9DC}"/>
    <pc:docChg chg="custSel addSld modSld addMainMaster delMainMaster">
      <pc:chgData name="C S" userId="3db5c1c0dcb95236" providerId="LiveId" clId="{9EE1D27E-1395-4470-A819-F6C36C9AD9DC}" dt="2023-04-21T21:31:29.599" v="173" actId="20577"/>
      <pc:docMkLst>
        <pc:docMk/>
      </pc:docMkLst>
      <pc:sldChg chg="addSp modSp new mod setBg modClrScheme chgLayout">
        <pc:chgData name="C S" userId="3db5c1c0dcb95236" providerId="LiveId" clId="{9EE1D27E-1395-4470-A819-F6C36C9AD9DC}" dt="2023-04-21T21:30:36.889" v="67" actId="20577"/>
        <pc:sldMkLst>
          <pc:docMk/>
          <pc:sldMk cId="1104521125" sldId="256"/>
        </pc:sldMkLst>
        <pc:spChg chg="mod">
          <ac:chgData name="C S" userId="3db5c1c0dcb95236" providerId="LiveId" clId="{9EE1D27E-1395-4470-A819-F6C36C9AD9DC}" dt="2023-04-21T21:30:26.635" v="30" actId="20577"/>
          <ac:spMkLst>
            <pc:docMk/>
            <pc:sldMk cId="1104521125" sldId="256"/>
            <ac:spMk id="2" creationId="{D2A403E5-CE2C-8B91-D336-A37016578F31}"/>
          </ac:spMkLst>
        </pc:spChg>
        <pc:spChg chg="mod">
          <ac:chgData name="C S" userId="3db5c1c0dcb95236" providerId="LiveId" clId="{9EE1D27E-1395-4470-A819-F6C36C9AD9DC}" dt="2023-04-21T21:30:36.889" v="67" actId="20577"/>
          <ac:spMkLst>
            <pc:docMk/>
            <pc:sldMk cId="1104521125" sldId="256"/>
            <ac:spMk id="3" creationId="{6C0CEC97-36BC-1AF6-AFA7-E0BA52DC26FD}"/>
          </ac:spMkLst>
        </pc:spChg>
        <pc:spChg chg="add">
          <ac:chgData name="C S" userId="3db5c1c0dcb95236" providerId="LiveId" clId="{9EE1D27E-1395-4470-A819-F6C36C9AD9DC}" dt="2023-04-21T21:30:19.094" v="4" actId="26606"/>
          <ac:spMkLst>
            <pc:docMk/>
            <pc:sldMk cId="1104521125" sldId="256"/>
            <ac:spMk id="9" creationId="{4EFE82FE-7465-AE46-88DF-34D347E83B84}"/>
          </ac:spMkLst>
        </pc:spChg>
        <pc:grpChg chg="add">
          <ac:chgData name="C S" userId="3db5c1c0dcb95236" providerId="LiveId" clId="{9EE1D27E-1395-4470-A819-F6C36C9AD9DC}" dt="2023-04-21T21:30:19.094" v="4" actId="26606"/>
          <ac:grpSpMkLst>
            <pc:docMk/>
            <pc:sldMk cId="1104521125" sldId="256"/>
            <ac:grpSpMk id="11" creationId="{66F2B51C-9578-EB41-A17E-FFF9D491ADA0}"/>
          </ac:grpSpMkLst>
        </pc:grpChg>
        <pc:picChg chg="add">
          <ac:chgData name="C S" userId="3db5c1c0dcb95236" providerId="LiveId" clId="{9EE1D27E-1395-4470-A819-F6C36C9AD9DC}" dt="2023-04-21T21:30:19.094" v="4" actId="26606"/>
          <ac:picMkLst>
            <pc:docMk/>
            <pc:sldMk cId="1104521125" sldId="256"/>
            <ac:picMk id="4" creationId="{4D1DE36A-1BA4-14C6-C009-FE5C5F15B6F0}"/>
          </ac:picMkLst>
        </pc:picChg>
        <pc:cxnChg chg="add">
          <ac:chgData name="C S" userId="3db5c1c0dcb95236" providerId="LiveId" clId="{9EE1D27E-1395-4470-A819-F6C36C9AD9DC}" dt="2023-04-21T21:30:19.094" v="4" actId="26606"/>
          <ac:cxnSpMkLst>
            <pc:docMk/>
            <pc:sldMk cId="1104521125" sldId="256"/>
            <ac:cxnSpMk id="20" creationId="{EEA70831-9A8D-3B4D-8EA5-EE32F93E94E9}"/>
          </ac:cxnSpMkLst>
        </pc:cxnChg>
      </pc:sldChg>
      <pc:sldChg chg="modSp new mod">
        <pc:chgData name="C S" userId="3db5c1c0dcb95236" providerId="LiveId" clId="{9EE1D27E-1395-4470-A819-F6C36C9AD9DC}" dt="2023-04-21T21:30:49.452" v="86" actId="20577"/>
        <pc:sldMkLst>
          <pc:docMk/>
          <pc:sldMk cId="4119123871" sldId="257"/>
        </pc:sldMkLst>
        <pc:spChg chg="mod">
          <ac:chgData name="C S" userId="3db5c1c0dcb95236" providerId="LiveId" clId="{9EE1D27E-1395-4470-A819-F6C36C9AD9DC}" dt="2023-04-21T21:30:49.452" v="86" actId="20577"/>
          <ac:spMkLst>
            <pc:docMk/>
            <pc:sldMk cId="4119123871" sldId="257"/>
            <ac:spMk id="2" creationId="{6B23821F-90F6-353B-EF63-A857629D5BD9}"/>
          </ac:spMkLst>
        </pc:spChg>
      </pc:sldChg>
      <pc:sldChg chg="modSp new mod">
        <pc:chgData name="C S" userId="3db5c1c0dcb95236" providerId="LiveId" clId="{9EE1D27E-1395-4470-A819-F6C36C9AD9DC}" dt="2023-04-21T21:30:54.959" v="100" actId="20577"/>
        <pc:sldMkLst>
          <pc:docMk/>
          <pc:sldMk cId="1660258793" sldId="258"/>
        </pc:sldMkLst>
        <pc:spChg chg="mod">
          <ac:chgData name="C S" userId="3db5c1c0dcb95236" providerId="LiveId" clId="{9EE1D27E-1395-4470-A819-F6C36C9AD9DC}" dt="2023-04-21T21:30:54.959" v="100" actId="20577"/>
          <ac:spMkLst>
            <pc:docMk/>
            <pc:sldMk cId="1660258793" sldId="258"/>
            <ac:spMk id="2" creationId="{9FED08CF-08FD-72A1-7458-14C09233FA91}"/>
          </ac:spMkLst>
        </pc:spChg>
      </pc:sldChg>
      <pc:sldChg chg="modSp new mod">
        <pc:chgData name="C S" userId="3db5c1c0dcb95236" providerId="LiveId" clId="{9EE1D27E-1395-4470-A819-F6C36C9AD9DC}" dt="2023-04-21T21:31:11.653" v="146" actId="20577"/>
        <pc:sldMkLst>
          <pc:docMk/>
          <pc:sldMk cId="697402510" sldId="259"/>
        </pc:sldMkLst>
        <pc:spChg chg="mod">
          <ac:chgData name="C S" userId="3db5c1c0dcb95236" providerId="LiveId" clId="{9EE1D27E-1395-4470-A819-F6C36C9AD9DC}" dt="2023-04-21T21:31:11.653" v="146" actId="20577"/>
          <ac:spMkLst>
            <pc:docMk/>
            <pc:sldMk cId="697402510" sldId="259"/>
            <ac:spMk id="2" creationId="{EA602C48-0472-818F-37F6-627D30EF705D}"/>
          </ac:spMkLst>
        </pc:spChg>
      </pc:sldChg>
      <pc:sldChg chg="modSp new mod">
        <pc:chgData name="C S" userId="3db5c1c0dcb95236" providerId="LiveId" clId="{9EE1D27E-1395-4470-A819-F6C36C9AD9DC}" dt="2023-04-21T21:31:25.347" v="165" actId="20577"/>
        <pc:sldMkLst>
          <pc:docMk/>
          <pc:sldMk cId="333375687" sldId="260"/>
        </pc:sldMkLst>
        <pc:spChg chg="mod">
          <ac:chgData name="C S" userId="3db5c1c0dcb95236" providerId="LiveId" clId="{9EE1D27E-1395-4470-A819-F6C36C9AD9DC}" dt="2023-04-21T21:31:25.347" v="165" actId="20577"/>
          <ac:spMkLst>
            <pc:docMk/>
            <pc:sldMk cId="333375687" sldId="260"/>
            <ac:spMk id="2" creationId="{BE62226C-C7CE-C3F7-1AE5-A042EBBF2BBB}"/>
          </ac:spMkLst>
        </pc:spChg>
      </pc:sldChg>
      <pc:sldChg chg="modSp new mod">
        <pc:chgData name="C S" userId="3db5c1c0dcb95236" providerId="LiveId" clId="{9EE1D27E-1395-4470-A819-F6C36C9AD9DC}" dt="2023-04-21T21:31:29.599" v="173" actId="20577"/>
        <pc:sldMkLst>
          <pc:docMk/>
          <pc:sldMk cId="2940283543" sldId="261"/>
        </pc:sldMkLst>
        <pc:spChg chg="mod">
          <ac:chgData name="C S" userId="3db5c1c0dcb95236" providerId="LiveId" clId="{9EE1D27E-1395-4470-A819-F6C36C9AD9DC}" dt="2023-04-21T21:31:29.599" v="173" actId="20577"/>
          <ac:spMkLst>
            <pc:docMk/>
            <pc:sldMk cId="2940283543" sldId="261"/>
            <ac:spMk id="2" creationId="{25C50290-7DF4-1E5A-3540-C7DC54BC8F05}"/>
          </ac:spMkLst>
        </pc:spChg>
      </pc:sldChg>
      <pc:sldMasterChg chg="del delSldLayout">
        <pc:chgData name="C S" userId="3db5c1c0dcb95236" providerId="LiveId" clId="{9EE1D27E-1395-4470-A819-F6C36C9AD9DC}" dt="2023-04-21T21:30:19.094" v="4" actId="26606"/>
        <pc:sldMasterMkLst>
          <pc:docMk/>
          <pc:sldMasterMk cId="2223568966" sldId="2147483660"/>
        </pc:sldMasterMkLst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751968377" sldId="2147483661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960652636" sldId="2147483662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11977294" sldId="2147483663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1839103038" sldId="2147483664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478419452" sldId="2147483665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780460547" sldId="2147483666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545650033" sldId="2147483667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719195343" sldId="2147483668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4208378842" sldId="2147483669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432061199" sldId="2147483670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1136638695" sldId="2147483671"/>
          </pc:sldLayoutMkLst>
        </pc:sldLayoutChg>
      </pc:sldMasterChg>
      <pc:sldMasterChg chg="add addSldLayout">
        <pc:chgData name="C S" userId="3db5c1c0dcb95236" providerId="LiveId" clId="{9EE1D27E-1395-4470-A819-F6C36C9AD9DC}" dt="2023-04-21T21:30:19.094" v="4" actId="26606"/>
        <pc:sldMasterMkLst>
          <pc:docMk/>
          <pc:sldMasterMk cId="1880476145" sldId="2147483711"/>
        </pc:sldMasterMkLst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210336652" sldId="2147483700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832786464" sldId="2147483701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720931422" sldId="2147483702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2248810471" sldId="2147483703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774106404" sldId="2147483704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000054064" sldId="2147483705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1995522652" sldId="2147483706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663709069" sldId="2147483707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655114205" sldId="2147483708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4216877839" sldId="2147483709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281341508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3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0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5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A403E5-CE2C-8B91-D336-A3701657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Accurate Snow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EC97-36BC-1AF6-AFA7-E0BA52DC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Colter Snyder and Elijah Mt. Castle</a:t>
            </a:r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4D1DE36A-1BA4-14C6-C009-FE5C5F15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6" r="30626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21F-90F6-353B-EF63-A857629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B7AA-AE8B-AEC1-608D-D60695A0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08CF-08FD-72A1-7458-14C0923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9011-948C-06D2-ABA2-1EE18007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C48-0472-818F-37F6-627D30EF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96B3-F604-A992-A577-E622AC6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226C-C7CE-C3F7-1AE5-A042EBB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3FF7-D867-F9E5-36B1-6B6F40AE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0290-7DF4-1E5A-3540-C7DC54B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E6D-E100-E3A1-0FD9-6345665E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354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PunchcardVTI</vt:lpstr>
      <vt:lpstr>Accurate Snow Simulation</vt:lpstr>
      <vt:lpstr>Background</vt:lpstr>
      <vt:lpstr>Inspiration</vt:lpstr>
      <vt:lpstr>Implementations</vt:lpstr>
      <vt:lpstr>Our Implementation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Snow Simulation</dc:title>
  <dc:creator>C S</dc:creator>
  <cp:lastModifiedBy>C S</cp:lastModifiedBy>
  <cp:revision>1</cp:revision>
  <dcterms:created xsi:type="dcterms:W3CDTF">2023-04-21T21:29:45Z</dcterms:created>
  <dcterms:modified xsi:type="dcterms:W3CDTF">2023-04-21T21:31:30Z</dcterms:modified>
</cp:coreProperties>
</file>