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E1D27E-1395-4470-A819-F6C36C9AD9DC}" v="7" dt="2023-04-24T03:31:03.711"/>
    <p1510:client id="{DC3CD1CE-7044-45EB-AB96-145D1892206F}" v="329" dt="2023-04-26T19:07:25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-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 S" userId="3db5c1c0dcb95236" providerId="LiveId" clId="{9EE1D27E-1395-4470-A819-F6C36C9AD9DC}"/>
    <pc:docChg chg="undo custSel addSld modSld addMainMaster delMainMaster">
      <pc:chgData name="C S" userId="3db5c1c0dcb95236" providerId="LiveId" clId="{9EE1D27E-1395-4470-A819-F6C36C9AD9DC}" dt="2023-04-24T03:31:24.820" v="261" actId="207"/>
      <pc:docMkLst>
        <pc:docMk/>
      </pc:docMkLst>
      <pc:sldChg chg="addSp modSp new mod setBg modClrScheme chgLayout">
        <pc:chgData name="C S" userId="3db5c1c0dcb95236" providerId="LiveId" clId="{9EE1D27E-1395-4470-A819-F6C36C9AD9DC}" dt="2023-04-21T21:30:36.889" v="67" actId="20577"/>
        <pc:sldMkLst>
          <pc:docMk/>
          <pc:sldMk cId="1104521125" sldId="256"/>
        </pc:sldMkLst>
        <pc:spChg chg="mod">
          <ac:chgData name="C S" userId="3db5c1c0dcb95236" providerId="LiveId" clId="{9EE1D27E-1395-4470-A819-F6C36C9AD9DC}" dt="2023-04-21T21:30:26.635" v="30" actId="20577"/>
          <ac:spMkLst>
            <pc:docMk/>
            <pc:sldMk cId="1104521125" sldId="256"/>
            <ac:spMk id="2" creationId="{D2A403E5-CE2C-8B91-D336-A37016578F31}"/>
          </ac:spMkLst>
        </pc:spChg>
        <pc:spChg chg="mod">
          <ac:chgData name="C S" userId="3db5c1c0dcb95236" providerId="LiveId" clId="{9EE1D27E-1395-4470-A819-F6C36C9AD9DC}" dt="2023-04-21T21:30:36.889" v="67" actId="20577"/>
          <ac:spMkLst>
            <pc:docMk/>
            <pc:sldMk cId="1104521125" sldId="256"/>
            <ac:spMk id="3" creationId="{6C0CEC97-36BC-1AF6-AFA7-E0BA52DC26FD}"/>
          </ac:spMkLst>
        </pc:spChg>
        <pc:spChg chg="add">
          <ac:chgData name="C S" userId="3db5c1c0dcb95236" providerId="LiveId" clId="{9EE1D27E-1395-4470-A819-F6C36C9AD9DC}" dt="2023-04-21T21:30:19.094" v="4" actId="26606"/>
          <ac:spMkLst>
            <pc:docMk/>
            <pc:sldMk cId="1104521125" sldId="256"/>
            <ac:spMk id="9" creationId="{4EFE82FE-7465-AE46-88DF-34D347E83B84}"/>
          </ac:spMkLst>
        </pc:spChg>
        <pc:grpChg chg="add">
          <ac:chgData name="C S" userId="3db5c1c0dcb95236" providerId="LiveId" clId="{9EE1D27E-1395-4470-A819-F6C36C9AD9DC}" dt="2023-04-21T21:30:19.094" v="4" actId="26606"/>
          <ac:grpSpMkLst>
            <pc:docMk/>
            <pc:sldMk cId="1104521125" sldId="256"/>
            <ac:grpSpMk id="11" creationId="{66F2B51C-9578-EB41-A17E-FFF9D491ADA0}"/>
          </ac:grpSpMkLst>
        </pc:grpChg>
        <pc:picChg chg="add">
          <ac:chgData name="C S" userId="3db5c1c0dcb95236" providerId="LiveId" clId="{9EE1D27E-1395-4470-A819-F6C36C9AD9DC}" dt="2023-04-21T21:30:19.094" v="4" actId="26606"/>
          <ac:picMkLst>
            <pc:docMk/>
            <pc:sldMk cId="1104521125" sldId="256"/>
            <ac:picMk id="4" creationId="{4D1DE36A-1BA4-14C6-C009-FE5C5F15B6F0}"/>
          </ac:picMkLst>
        </pc:picChg>
        <pc:cxnChg chg="add">
          <ac:chgData name="C S" userId="3db5c1c0dcb95236" providerId="LiveId" clId="{9EE1D27E-1395-4470-A819-F6C36C9AD9DC}" dt="2023-04-21T21:30:19.094" v="4" actId="26606"/>
          <ac:cxnSpMkLst>
            <pc:docMk/>
            <pc:sldMk cId="1104521125" sldId="256"/>
            <ac:cxnSpMk id="20" creationId="{EEA70831-9A8D-3B4D-8EA5-EE32F93E94E9}"/>
          </ac:cxnSpMkLst>
        </pc:cxnChg>
      </pc:sldChg>
      <pc:sldChg chg="modSp new mod">
        <pc:chgData name="C S" userId="3db5c1c0dcb95236" providerId="LiveId" clId="{9EE1D27E-1395-4470-A819-F6C36C9AD9DC}" dt="2023-04-21T21:30:49.452" v="86" actId="20577"/>
        <pc:sldMkLst>
          <pc:docMk/>
          <pc:sldMk cId="4119123871" sldId="257"/>
        </pc:sldMkLst>
        <pc:spChg chg="mod">
          <ac:chgData name="C S" userId="3db5c1c0dcb95236" providerId="LiveId" clId="{9EE1D27E-1395-4470-A819-F6C36C9AD9DC}" dt="2023-04-21T21:30:49.452" v="86" actId="20577"/>
          <ac:spMkLst>
            <pc:docMk/>
            <pc:sldMk cId="4119123871" sldId="257"/>
            <ac:spMk id="2" creationId="{6B23821F-90F6-353B-EF63-A857629D5BD9}"/>
          </ac:spMkLst>
        </pc:spChg>
      </pc:sldChg>
      <pc:sldChg chg="addSp delSp modSp new mod setBg setClrOvrMap">
        <pc:chgData name="C S" userId="3db5c1c0dcb95236" providerId="LiveId" clId="{9EE1D27E-1395-4470-A819-F6C36C9AD9DC}" dt="2023-04-24T03:31:24.820" v="261" actId="207"/>
        <pc:sldMkLst>
          <pc:docMk/>
          <pc:sldMk cId="1660258793" sldId="258"/>
        </pc:sldMkLst>
        <pc:spChg chg="mod ord">
          <ac:chgData name="C S" userId="3db5c1c0dcb95236" providerId="LiveId" clId="{9EE1D27E-1395-4470-A819-F6C36C9AD9DC}" dt="2023-04-24T03:19:55.232" v="183" actId="26606"/>
          <ac:spMkLst>
            <pc:docMk/>
            <pc:sldMk cId="1660258793" sldId="258"/>
            <ac:spMk id="2" creationId="{9FED08CF-08FD-72A1-7458-14C09233FA91}"/>
          </ac:spMkLst>
        </pc:spChg>
        <pc:spChg chg="add del">
          <ac:chgData name="C S" userId="3db5c1c0dcb95236" providerId="LiveId" clId="{9EE1D27E-1395-4470-A819-F6C36C9AD9DC}" dt="2023-04-24T03:19:55.232" v="183" actId="26606"/>
          <ac:spMkLst>
            <pc:docMk/>
            <pc:sldMk cId="1660258793" sldId="258"/>
            <ac:spMk id="3" creationId="{004F9011-948C-06D2-ABA2-1EE180072D2B}"/>
          </ac:spMkLst>
        </pc:spChg>
        <pc:spChg chg="add mod">
          <ac:chgData name="C S" userId="3db5c1c0dcb95236" providerId="LiveId" clId="{9EE1D27E-1395-4470-A819-F6C36C9AD9DC}" dt="2023-04-24T03:31:24.820" v="261" actId="207"/>
          <ac:spMkLst>
            <pc:docMk/>
            <pc:sldMk cId="1660258793" sldId="258"/>
            <ac:spMk id="4" creationId="{B3AFFFB9-EFDF-12D3-3F7B-3081508EB3FD}"/>
          </ac:spMkLst>
        </pc:spChg>
        <pc:spChg chg="add del">
          <ac:chgData name="C S" userId="3db5c1c0dcb95236" providerId="LiveId" clId="{9EE1D27E-1395-4470-A819-F6C36C9AD9DC}" dt="2023-04-24T03:19:55.223" v="182" actId="26606"/>
          <ac:spMkLst>
            <pc:docMk/>
            <pc:sldMk cId="1660258793" sldId="258"/>
            <ac:spMk id="1059" creationId="{4EFE82FE-7465-AE46-88DF-34D347E83B84}"/>
          </ac:spMkLst>
        </pc:spChg>
        <pc:spChg chg="add del">
          <ac:chgData name="C S" userId="3db5c1c0dcb95236" providerId="LiveId" clId="{9EE1D27E-1395-4470-A819-F6C36C9AD9DC}" dt="2023-04-24T03:19:55.223" v="182" actId="26606"/>
          <ac:spMkLst>
            <pc:docMk/>
            <pc:sldMk cId="1660258793" sldId="258"/>
            <ac:spMk id="1061" creationId="{B4F75AE3-A3AC-DE4C-98FE-EC9DC3BF8DA5}"/>
          </ac:spMkLst>
        </pc:spChg>
        <pc:spChg chg="add">
          <ac:chgData name="C S" userId="3db5c1c0dcb95236" providerId="LiveId" clId="{9EE1D27E-1395-4470-A819-F6C36C9AD9DC}" dt="2023-04-24T03:19:55.232" v="183" actId="26606"/>
          <ac:spMkLst>
            <pc:docMk/>
            <pc:sldMk cId="1660258793" sldId="258"/>
            <ac:spMk id="1074" creationId="{C7F2E4D6-EF46-1C43-8F3E-3620C3C83F36}"/>
          </ac:spMkLst>
        </pc:spChg>
        <pc:spChg chg="add">
          <ac:chgData name="C S" userId="3db5c1c0dcb95236" providerId="LiveId" clId="{9EE1D27E-1395-4470-A819-F6C36C9AD9DC}" dt="2023-04-24T03:19:55.232" v="183" actId="26606"/>
          <ac:spMkLst>
            <pc:docMk/>
            <pc:sldMk cId="1660258793" sldId="258"/>
            <ac:spMk id="1075" creationId="{14ACB00F-615E-0E4F-9794-329E08F6E499}"/>
          </ac:spMkLst>
        </pc:spChg>
        <pc:spChg chg="add mod">
          <ac:chgData name="C S" userId="3db5c1c0dcb95236" providerId="LiveId" clId="{9EE1D27E-1395-4470-A819-F6C36C9AD9DC}" dt="2023-04-24T03:20:11.826" v="236" actId="20577"/>
          <ac:spMkLst>
            <pc:docMk/>
            <pc:sldMk cId="1660258793" sldId="258"/>
            <ac:spMk id="1076" creationId="{004F9011-948C-06D2-ABA2-1EE180072D2B}"/>
          </ac:spMkLst>
        </pc:spChg>
        <pc:grpChg chg="add del">
          <ac:chgData name="C S" userId="3db5c1c0dcb95236" providerId="LiveId" clId="{9EE1D27E-1395-4470-A819-F6C36C9AD9DC}" dt="2023-04-24T03:19:55.223" v="182" actId="26606"/>
          <ac:grpSpMkLst>
            <pc:docMk/>
            <pc:sldMk cId="1660258793" sldId="258"/>
            <ac:grpSpMk id="1031" creationId="{EB46B8FB-F6A2-5F47-A6CD-A7E17E69270F}"/>
          </ac:grpSpMkLst>
        </pc:grpChg>
        <pc:grpChg chg="add del">
          <ac:chgData name="C S" userId="3db5c1c0dcb95236" providerId="LiveId" clId="{9EE1D27E-1395-4470-A819-F6C36C9AD9DC}" dt="2023-04-24T03:19:55.223" v="182" actId="26606"/>
          <ac:grpSpMkLst>
            <pc:docMk/>
            <pc:sldMk cId="1660258793" sldId="258"/>
            <ac:grpSpMk id="1065" creationId="{44406D7A-DB1A-D940-8AD1-93FAF9DD7199}"/>
          </ac:grpSpMkLst>
        </pc:grpChg>
        <pc:grpChg chg="add">
          <ac:chgData name="C S" userId="3db5c1c0dcb95236" providerId="LiveId" clId="{9EE1D27E-1395-4470-A819-F6C36C9AD9DC}" dt="2023-04-24T03:19:55.232" v="183" actId="26606"/>
          <ac:grpSpMkLst>
            <pc:docMk/>
            <pc:sldMk cId="1660258793" sldId="258"/>
            <ac:grpSpMk id="1078" creationId="{35B55452-0B37-B747-9C68-70C4EF8F7539}"/>
          </ac:grpSpMkLst>
        </pc:grpChg>
        <pc:picChg chg="add mod">
          <ac:chgData name="C S" userId="3db5c1c0dcb95236" providerId="LiveId" clId="{9EE1D27E-1395-4470-A819-F6C36C9AD9DC}" dt="2023-04-24T03:19:55.232" v="183" actId="26606"/>
          <ac:picMkLst>
            <pc:docMk/>
            <pc:sldMk cId="1660258793" sldId="258"/>
            <ac:picMk id="1026" creationId="{5419E242-E648-32D4-2462-F2644C8763ED}"/>
          </ac:picMkLst>
        </pc:picChg>
        <pc:cxnChg chg="add del">
          <ac:chgData name="C S" userId="3db5c1c0dcb95236" providerId="LiveId" clId="{9EE1D27E-1395-4470-A819-F6C36C9AD9DC}" dt="2023-04-24T03:19:55.223" v="182" actId="26606"/>
          <ac:cxnSpMkLst>
            <pc:docMk/>
            <pc:sldMk cId="1660258793" sldId="258"/>
            <ac:cxnSpMk id="1057" creationId="{D33A3282-0389-C547-8CA6-7F3E7F27B34D}"/>
          </ac:cxnSpMkLst>
        </pc:cxnChg>
        <pc:cxnChg chg="add del">
          <ac:chgData name="C S" userId="3db5c1c0dcb95236" providerId="LiveId" clId="{9EE1D27E-1395-4470-A819-F6C36C9AD9DC}" dt="2023-04-24T03:19:55.223" v="182" actId="26606"/>
          <ac:cxnSpMkLst>
            <pc:docMk/>
            <pc:sldMk cId="1660258793" sldId="258"/>
            <ac:cxnSpMk id="1063" creationId="{41C79BB7-CCAB-2243-9830-5569626C4D01}"/>
          </ac:cxnSpMkLst>
        </pc:cxnChg>
        <pc:cxnChg chg="add">
          <ac:chgData name="C S" userId="3db5c1c0dcb95236" providerId="LiveId" clId="{9EE1D27E-1395-4470-A819-F6C36C9AD9DC}" dt="2023-04-24T03:19:55.232" v="183" actId="26606"/>
          <ac:cxnSpMkLst>
            <pc:docMk/>
            <pc:sldMk cId="1660258793" sldId="258"/>
            <ac:cxnSpMk id="1077" creationId="{1D2BBFA3-6EA8-1C48-B3A5-DFCC389D2821}"/>
          </ac:cxnSpMkLst>
        </pc:cxnChg>
      </pc:sldChg>
      <pc:sldChg chg="modSp new mod">
        <pc:chgData name="C S" userId="3db5c1c0dcb95236" providerId="LiveId" clId="{9EE1D27E-1395-4470-A819-F6C36C9AD9DC}" dt="2023-04-21T21:31:11.653" v="146" actId="20577"/>
        <pc:sldMkLst>
          <pc:docMk/>
          <pc:sldMk cId="697402510" sldId="259"/>
        </pc:sldMkLst>
        <pc:spChg chg="mod">
          <ac:chgData name="C S" userId="3db5c1c0dcb95236" providerId="LiveId" clId="{9EE1D27E-1395-4470-A819-F6C36C9AD9DC}" dt="2023-04-21T21:31:11.653" v="146" actId="20577"/>
          <ac:spMkLst>
            <pc:docMk/>
            <pc:sldMk cId="697402510" sldId="259"/>
            <ac:spMk id="2" creationId="{EA602C48-0472-818F-37F6-627D30EF705D}"/>
          </ac:spMkLst>
        </pc:spChg>
      </pc:sldChg>
      <pc:sldChg chg="modSp new mod">
        <pc:chgData name="C S" userId="3db5c1c0dcb95236" providerId="LiveId" clId="{9EE1D27E-1395-4470-A819-F6C36C9AD9DC}" dt="2023-04-21T21:31:25.347" v="165" actId="20577"/>
        <pc:sldMkLst>
          <pc:docMk/>
          <pc:sldMk cId="333375687" sldId="260"/>
        </pc:sldMkLst>
        <pc:spChg chg="mod">
          <ac:chgData name="C S" userId="3db5c1c0dcb95236" providerId="LiveId" clId="{9EE1D27E-1395-4470-A819-F6C36C9AD9DC}" dt="2023-04-21T21:31:25.347" v="165" actId="20577"/>
          <ac:spMkLst>
            <pc:docMk/>
            <pc:sldMk cId="333375687" sldId="260"/>
            <ac:spMk id="2" creationId="{BE62226C-C7CE-C3F7-1AE5-A042EBBF2BBB}"/>
          </ac:spMkLst>
        </pc:spChg>
      </pc:sldChg>
      <pc:sldChg chg="modSp new mod">
        <pc:chgData name="C S" userId="3db5c1c0dcb95236" providerId="LiveId" clId="{9EE1D27E-1395-4470-A819-F6C36C9AD9DC}" dt="2023-04-23T17:16:22.032" v="179" actId="20577"/>
        <pc:sldMkLst>
          <pc:docMk/>
          <pc:sldMk cId="2940283543" sldId="261"/>
        </pc:sldMkLst>
        <pc:spChg chg="mod">
          <ac:chgData name="C S" userId="3db5c1c0dcb95236" providerId="LiveId" clId="{9EE1D27E-1395-4470-A819-F6C36C9AD9DC}" dt="2023-04-21T21:31:29.599" v="173" actId="20577"/>
          <ac:spMkLst>
            <pc:docMk/>
            <pc:sldMk cId="2940283543" sldId="261"/>
            <ac:spMk id="2" creationId="{25C50290-7DF4-1E5A-3540-C7DC54BC8F05}"/>
          </ac:spMkLst>
        </pc:spChg>
        <pc:spChg chg="mod">
          <ac:chgData name="C S" userId="3db5c1c0dcb95236" providerId="LiveId" clId="{9EE1D27E-1395-4470-A819-F6C36C9AD9DC}" dt="2023-04-23T17:16:22.032" v="179" actId="20577"/>
          <ac:spMkLst>
            <pc:docMk/>
            <pc:sldMk cId="2940283543" sldId="261"/>
            <ac:spMk id="3" creationId="{283F6E6D-E100-E3A1-0FD9-6345665EA2D1}"/>
          </ac:spMkLst>
        </pc:spChg>
      </pc:sldChg>
      <pc:sldMasterChg chg="del delSldLayout">
        <pc:chgData name="C S" userId="3db5c1c0dcb95236" providerId="LiveId" clId="{9EE1D27E-1395-4470-A819-F6C36C9AD9DC}" dt="2023-04-21T21:30:19.094" v="4" actId="26606"/>
        <pc:sldMasterMkLst>
          <pc:docMk/>
          <pc:sldMasterMk cId="2223568966" sldId="2147483660"/>
        </pc:sldMasterMkLst>
        <pc:sldLayoutChg chg="del">
          <pc:chgData name="C S" userId="3db5c1c0dcb95236" providerId="LiveId" clId="{9EE1D27E-1395-4470-A819-F6C36C9AD9DC}" dt="2023-04-21T21:30:19.094" v="4" actId="26606"/>
          <pc:sldLayoutMkLst>
            <pc:docMk/>
            <pc:sldMasterMk cId="2223568966" sldId="2147483660"/>
            <pc:sldLayoutMk cId="3751968377" sldId="2147483661"/>
          </pc:sldLayoutMkLst>
        </pc:sldLayoutChg>
        <pc:sldLayoutChg chg="del">
          <pc:chgData name="C S" userId="3db5c1c0dcb95236" providerId="LiveId" clId="{9EE1D27E-1395-4470-A819-F6C36C9AD9DC}" dt="2023-04-21T21:30:19.094" v="4" actId="26606"/>
          <pc:sldLayoutMkLst>
            <pc:docMk/>
            <pc:sldMasterMk cId="2223568966" sldId="2147483660"/>
            <pc:sldLayoutMk cId="2960652636" sldId="2147483662"/>
          </pc:sldLayoutMkLst>
        </pc:sldLayoutChg>
        <pc:sldLayoutChg chg="del">
          <pc:chgData name="C S" userId="3db5c1c0dcb95236" providerId="LiveId" clId="{9EE1D27E-1395-4470-A819-F6C36C9AD9DC}" dt="2023-04-21T21:30:19.094" v="4" actId="26606"/>
          <pc:sldLayoutMkLst>
            <pc:docMk/>
            <pc:sldMasterMk cId="2223568966" sldId="2147483660"/>
            <pc:sldLayoutMk cId="311977294" sldId="2147483663"/>
          </pc:sldLayoutMkLst>
        </pc:sldLayoutChg>
        <pc:sldLayoutChg chg="del">
          <pc:chgData name="C S" userId="3db5c1c0dcb95236" providerId="LiveId" clId="{9EE1D27E-1395-4470-A819-F6C36C9AD9DC}" dt="2023-04-21T21:30:19.094" v="4" actId="26606"/>
          <pc:sldLayoutMkLst>
            <pc:docMk/>
            <pc:sldMasterMk cId="2223568966" sldId="2147483660"/>
            <pc:sldLayoutMk cId="1839103038" sldId="2147483664"/>
          </pc:sldLayoutMkLst>
        </pc:sldLayoutChg>
        <pc:sldLayoutChg chg="del">
          <pc:chgData name="C S" userId="3db5c1c0dcb95236" providerId="LiveId" clId="{9EE1D27E-1395-4470-A819-F6C36C9AD9DC}" dt="2023-04-21T21:30:19.094" v="4" actId="26606"/>
          <pc:sldLayoutMkLst>
            <pc:docMk/>
            <pc:sldMasterMk cId="2223568966" sldId="2147483660"/>
            <pc:sldLayoutMk cId="2478419452" sldId="2147483665"/>
          </pc:sldLayoutMkLst>
        </pc:sldLayoutChg>
        <pc:sldLayoutChg chg="del">
          <pc:chgData name="C S" userId="3db5c1c0dcb95236" providerId="LiveId" clId="{9EE1D27E-1395-4470-A819-F6C36C9AD9DC}" dt="2023-04-21T21:30:19.094" v="4" actId="26606"/>
          <pc:sldLayoutMkLst>
            <pc:docMk/>
            <pc:sldMasterMk cId="2223568966" sldId="2147483660"/>
            <pc:sldLayoutMk cId="780460547" sldId="2147483666"/>
          </pc:sldLayoutMkLst>
        </pc:sldLayoutChg>
        <pc:sldLayoutChg chg="del">
          <pc:chgData name="C S" userId="3db5c1c0dcb95236" providerId="LiveId" clId="{9EE1D27E-1395-4470-A819-F6C36C9AD9DC}" dt="2023-04-21T21:30:19.094" v="4" actId="26606"/>
          <pc:sldLayoutMkLst>
            <pc:docMk/>
            <pc:sldMasterMk cId="2223568966" sldId="2147483660"/>
            <pc:sldLayoutMk cId="545650033" sldId="2147483667"/>
          </pc:sldLayoutMkLst>
        </pc:sldLayoutChg>
        <pc:sldLayoutChg chg="del">
          <pc:chgData name="C S" userId="3db5c1c0dcb95236" providerId="LiveId" clId="{9EE1D27E-1395-4470-A819-F6C36C9AD9DC}" dt="2023-04-21T21:30:19.094" v="4" actId="26606"/>
          <pc:sldLayoutMkLst>
            <pc:docMk/>
            <pc:sldMasterMk cId="2223568966" sldId="2147483660"/>
            <pc:sldLayoutMk cId="3719195343" sldId="2147483668"/>
          </pc:sldLayoutMkLst>
        </pc:sldLayoutChg>
        <pc:sldLayoutChg chg="del">
          <pc:chgData name="C S" userId="3db5c1c0dcb95236" providerId="LiveId" clId="{9EE1D27E-1395-4470-A819-F6C36C9AD9DC}" dt="2023-04-21T21:30:19.094" v="4" actId="26606"/>
          <pc:sldLayoutMkLst>
            <pc:docMk/>
            <pc:sldMasterMk cId="2223568966" sldId="2147483660"/>
            <pc:sldLayoutMk cId="4208378842" sldId="2147483669"/>
          </pc:sldLayoutMkLst>
        </pc:sldLayoutChg>
        <pc:sldLayoutChg chg="del">
          <pc:chgData name="C S" userId="3db5c1c0dcb95236" providerId="LiveId" clId="{9EE1D27E-1395-4470-A819-F6C36C9AD9DC}" dt="2023-04-21T21:30:19.094" v="4" actId="26606"/>
          <pc:sldLayoutMkLst>
            <pc:docMk/>
            <pc:sldMasterMk cId="2223568966" sldId="2147483660"/>
            <pc:sldLayoutMk cId="2432061199" sldId="2147483670"/>
          </pc:sldLayoutMkLst>
        </pc:sldLayoutChg>
        <pc:sldLayoutChg chg="del">
          <pc:chgData name="C S" userId="3db5c1c0dcb95236" providerId="LiveId" clId="{9EE1D27E-1395-4470-A819-F6C36C9AD9DC}" dt="2023-04-21T21:30:19.094" v="4" actId="26606"/>
          <pc:sldLayoutMkLst>
            <pc:docMk/>
            <pc:sldMasterMk cId="2223568966" sldId="2147483660"/>
            <pc:sldLayoutMk cId="1136638695" sldId="2147483671"/>
          </pc:sldLayoutMkLst>
        </pc:sldLayoutChg>
      </pc:sldMasterChg>
      <pc:sldMasterChg chg="add addSldLayout">
        <pc:chgData name="C S" userId="3db5c1c0dcb95236" providerId="LiveId" clId="{9EE1D27E-1395-4470-A819-F6C36C9AD9DC}" dt="2023-04-21T21:30:19.094" v="4" actId="26606"/>
        <pc:sldMasterMkLst>
          <pc:docMk/>
          <pc:sldMasterMk cId="1880476145" sldId="2147483711"/>
        </pc:sldMasterMkLst>
        <pc:sldLayoutChg chg="add">
          <pc:chgData name="C S" userId="3db5c1c0dcb95236" providerId="LiveId" clId="{9EE1D27E-1395-4470-A819-F6C36C9AD9DC}" dt="2023-04-21T21:30:19.094" v="4" actId="26606"/>
          <pc:sldLayoutMkLst>
            <pc:docMk/>
            <pc:sldMasterMk cId="1880476145" sldId="2147483711"/>
            <pc:sldLayoutMk cId="210336652" sldId="2147483700"/>
          </pc:sldLayoutMkLst>
        </pc:sldLayoutChg>
        <pc:sldLayoutChg chg="add">
          <pc:chgData name="C S" userId="3db5c1c0dcb95236" providerId="LiveId" clId="{9EE1D27E-1395-4470-A819-F6C36C9AD9DC}" dt="2023-04-21T21:30:19.094" v="4" actId="26606"/>
          <pc:sldLayoutMkLst>
            <pc:docMk/>
            <pc:sldMasterMk cId="1880476145" sldId="2147483711"/>
            <pc:sldLayoutMk cId="3832786464" sldId="2147483701"/>
          </pc:sldLayoutMkLst>
        </pc:sldLayoutChg>
        <pc:sldLayoutChg chg="add">
          <pc:chgData name="C S" userId="3db5c1c0dcb95236" providerId="LiveId" clId="{9EE1D27E-1395-4470-A819-F6C36C9AD9DC}" dt="2023-04-21T21:30:19.094" v="4" actId="26606"/>
          <pc:sldLayoutMkLst>
            <pc:docMk/>
            <pc:sldMasterMk cId="1880476145" sldId="2147483711"/>
            <pc:sldLayoutMk cId="3720931422" sldId="2147483702"/>
          </pc:sldLayoutMkLst>
        </pc:sldLayoutChg>
        <pc:sldLayoutChg chg="add">
          <pc:chgData name="C S" userId="3db5c1c0dcb95236" providerId="LiveId" clId="{9EE1D27E-1395-4470-A819-F6C36C9AD9DC}" dt="2023-04-21T21:30:19.094" v="4" actId="26606"/>
          <pc:sldLayoutMkLst>
            <pc:docMk/>
            <pc:sldMasterMk cId="1880476145" sldId="2147483711"/>
            <pc:sldLayoutMk cId="2248810471" sldId="2147483703"/>
          </pc:sldLayoutMkLst>
        </pc:sldLayoutChg>
        <pc:sldLayoutChg chg="add">
          <pc:chgData name="C S" userId="3db5c1c0dcb95236" providerId="LiveId" clId="{9EE1D27E-1395-4470-A819-F6C36C9AD9DC}" dt="2023-04-21T21:30:19.094" v="4" actId="26606"/>
          <pc:sldLayoutMkLst>
            <pc:docMk/>
            <pc:sldMasterMk cId="1880476145" sldId="2147483711"/>
            <pc:sldLayoutMk cId="3774106404" sldId="2147483704"/>
          </pc:sldLayoutMkLst>
        </pc:sldLayoutChg>
        <pc:sldLayoutChg chg="add">
          <pc:chgData name="C S" userId="3db5c1c0dcb95236" providerId="LiveId" clId="{9EE1D27E-1395-4470-A819-F6C36C9AD9DC}" dt="2023-04-21T21:30:19.094" v="4" actId="26606"/>
          <pc:sldLayoutMkLst>
            <pc:docMk/>
            <pc:sldMasterMk cId="1880476145" sldId="2147483711"/>
            <pc:sldLayoutMk cId="3000054064" sldId="2147483705"/>
          </pc:sldLayoutMkLst>
        </pc:sldLayoutChg>
        <pc:sldLayoutChg chg="add">
          <pc:chgData name="C S" userId="3db5c1c0dcb95236" providerId="LiveId" clId="{9EE1D27E-1395-4470-A819-F6C36C9AD9DC}" dt="2023-04-21T21:30:19.094" v="4" actId="26606"/>
          <pc:sldLayoutMkLst>
            <pc:docMk/>
            <pc:sldMasterMk cId="1880476145" sldId="2147483711"/>
            <pc:sldLayoutMk cId="1995522652" sldId="2147483706"/>
          </pc:sldLayoutMkLst>
        </pc:sldLayoutChg>
        <pc:sldLayoutChg chg="add">
          <pc:chgData name="C S" userId="3db5c1c0dcb95236" providerId="LiveId" clId="{9EE1D27E-1395-4470-A819-F6C36C9AD9DC}" dt="2023-04-21T21:30:19.094" v="4" actId="26606"/>
          <pc:sldLayoutMkLst>
            <pc:docMk/>
            <pc:sldMasterMk cId="1880476145" sldId="2147483711"/>
            <pc:sldLayoutMk cId="3663709069" sldId="2147483707"/>
          </pc:sldLayoutMkLst>
        </pc:sldLayoutChg>
        <pc:sldLayoutChg chg="add">
          <pc:chgData name="C S" userId="3db5c1c0dcb95236" providerId="LiveId" clId="{9EE1D27E-1395-4470-A819-F6C36C9AD9DC}" dt="2023-04-21T21:30:19.094" v="4" actId="26606"/>
          <pc:sldLayoutMkLst>
            <pc:docMk/>
            <pc:sldMasterMk cId="1880476145" sldId="2147483711"/>
            <pc:sldLayoutMk cId="655114205" sldId="2147483708"/>
          </pc:sldLayoutMkLst>
        </pc:sldLayoutChg>
        <pc:sldLayoutChg chg="add">
          <pc:chgData name="C S" userId="3db5c1c0dcb95236" providerId="LiveId" clId="{9EE1D27E-1395-4470-A819-F6C36C9AD9DC}" dt="2023-04-21T21:30:19.094" v="4" actId="26606"/>
          <pc:sldLayoutMkLst>
            <pc:docMk/>
            <pc:sldMasterMk cId="1880476145" sldId="2147483711"/>
            <pc:sldLayoutMk cId="4216877839" sldId="2147483709"/>
          </pc:sldLayoutMkLst>
        </pc:sldLayoutChg>
        <pc:sldLayoutChg chg="add">
          <pc:chgData name="C S" userId="3db5c1c0dcb95236" providerId="LiveId" clId="{9EE1D27E-1395-4470-A819-F6C36C9AD9DC}" dt="2023-04-21T21:30:19.094" v="4" actId="26606"/>
          <pc:sldLayoutMkLst>
            <pc:docMk/>
            <pc:sldMasterMk cId="1880476145" sldId="2147483711"/>
            <pc:sldLayoutMk cId="3281341508" sldId="2147483710"/>
          </pc:sldLayoutMkLst>
        </pc:sldLayoutChg>
      </pc:sldMasterChg>
    </pc:docChg>
  </pc:docChgLst>
  <pc:docChgLst>
    <pc:chgData name="Colter Snyder" userId="3db5c1c0dcb95236" providerId="Windows Live" clId="Web-{DC3CD1CE-7044-45EB-AB96-145D1892206F}"/>
    <pc:docChg chg="addSld modSld">
      <pc:chgData name="Colter Snyder" userId="3db5c1c0dcb95236" providerId="Windows Live" clId="Web-{DC3CD1CE-7044-45EB-AB96-145D1892206F}" dt="2023-04-26T19:07:40.790" v="326"/>
      <pc:docMkLst>
        <pc:docMk/>
      </pc:docMkLst>
      <pc:sldChg chg="modSp">
        <pc:chgData name="Colter Snyder" userId="3db5c1c0dcb95236" providerId="Windows Live" clId="Web-{DC3CD1CE-7044-45EB-AB96-145D1892206F}" dt="2023-04-26T19:03:40.853" v="75" actId="20577"/>
        <pc:sldMkLst>
          <pc:docMk/>
          <pc:sldMk cId="4119123871" sldId="257"/>
        </pc:sldMkLst>
        <pc:spChg chg="mod">
          <ac:chgData name="Colter Snyder" userId="3db5c1c0dcb95236" providerId="Windows Live" clId="Web-{DC3CD1CE-7044-45EB-AB96-145D1892206F}" dt="2023-04-26T19:03:40.853" v="75" actId="20577"/>
          <ac:spMkLst>
            <pc:docMk/>
            <pc:sldMk cId="4119123871" sldId="257"/>
            <ac:spMk id="3" creationId="{447CB7AA-AE8B-AEC1-608D-D60695A0B2BC}"/>
          </ac:spMkLst>
        </pc:spChg>
      </pc:sldChg>
      <pc:sldChg chg="modSp">
        <pc:chgData name="Colter Snyder" userId="3db5c1c0dcb95236" providerId="Windows Live" clId="Web-{DC3CD1CE-7044-45EB-AB96-145D1892206F}" dt="2023-04-26T19:04:13.277" v="104" actId="20577"/>
        <pc:sldMkLst>
          <pc:docMk/>
          <pc:sldMk cId="1660258793" sldId="258"/>
        </pc:sldMkLst>
        <pc:spChg chg="mod">
          <ac:chgData name="Colter Snyder" userId="3db5c1c0dcb95236" providerId="Windows Live" clId="Web-{DC3CD1CE-7044-45EB-AB96-145D1892206F}" dt="2023-04-26T19:04:13.277" v="104" actId="20577"/>
          <ac:spMkLst>
            <pc:docMk/>
            <pc:sldMk cId="1660258793" sldId="258"/>
            <ac:spMk id="1076" creationId="{004F9011-948C-06D2-ABA2-1EE180072D2B}"/>
          </ac:spMkLst>
        </pc:spChg>
      </pc:sldChg>
      <pc:sldChg chg="modSp">
        <pc:chgData name="Colter Snyder" userId="3db5c1c0dcb95236" providerId="Windows Live" clId="Web-{DC3CD1CE-7044-45EB-AB96-145D1892206F}" dt="2023-04-26T19:05:49.205" v="273" actId="20577"/>
        <pc:sldMkLst>
          <pc:docMk/>
          <pc:sldMk cId="697402510" sldId="259"/>
        </pc:sldMkLst>
        <pc:spChg chg="mod">
          <ac:chgData name="Colter Snyder" userId="3db5c1c0dcb95236" providerId="Windows Live" clId="Web-{DC3CD1CE-7044-45EB-AB96-145D1892206F}" dt="2023-04-26T19:05:49.205" v="273" actId="20577"/>
          <ac:spMkLst>
            <pc:docMk/>
            <pc:sldMk cId="697402510" sldId="259"/>
            <ac:spMk id="3" creationId="{E8B696B3-F604-A992-A577-E622AC630B81}"/>
          </ac:spMkLst>
        </pc:spChg>
      </pc:sldChg>
      <pc:sldChg chg="modSp">
        <pc:chgData name="Colter Snyder" userId="3db5c1c0dcb95236" providerId="Windows Live" clId="Web-{DC3CD1CE-7044-45EB-AB96-145D1892206F}" dt="2023-04-26T19:06:40.614" v="320" actId="20577"/>
        <pc:sldMkLst>
          <pc:docMk/>
          <pc:sldMk cId="333375687" sldId="260"/>
        </pc:sldMkLst>
        <pc:spChg chg="mod">
          <ac:chgData name="Colter Snyder" userId="3db5c1c0dcb95236" providerId="Windows Live" clId="Web-{DC3CD1CE-7044-45EB-AB96-145D1892206F}" dt="2023-04-26T19:06:40.614" v="320" actId="20577"/>
          <ac:spMkLst>
            <pc:docMk/>
            <pc:sldMk cId="333375687" sldId="260"/>
            <ac:spMk id="3" creationId="{EFB33FF7-D867-F9E5-36B1-6B6F40AE8794}"/>
          </ac:spMkLst>
        </pc:spChg>
      </pc:sldChg>
      <pc:sldChg chg="addSp delSp modSp new mod setBg">
        <pc:chgData name="Colter Snyder" userId="3db5c1c0dcb95236" providerId="Windows Live" clId="Web-{DC3CD1CE-7044-45EB-AB96-145D1892206F}" dt="2023-04-26T19:07:40.790" v="326"/>
        <pc:sldMkLst>
          <pc:docMk/>
          <pc:sldMk cId="4153305758" sldId="262"/>
        </pc:sldMkLst>
        <pc:spChg chg="mod">
          <ac:chgData name="Colter Snyder" userId="3db5c1c0dcb95236" providerId="Windows Live" clId="Web-{DC3CD1CE-7044-45EB-AB96-145D1892206F}" dt="2023-04-26T19:07:40.790" v="326"/>
          <ac:spMkLst>
            <pc:docMk/>
            <pc:sldMk cId="4153305758" sldId="262"/>
            <ac:spMk id="2" creationId="{F4FB8D07-D98E-C59B-9971-963038E8B3B8}"/>
          </ac:spMkLst>
        </pc:spChg>
        <pc:spChg chg="del">
          <ac:chgData name="Colter Snyder" userId="3db5c1c0dcb95236" providerId="Windows Live" clId="Web-{DC3CD1CE-7044-45EB-AB96-145D1892206F}" dt="2023-04-26T19:07:22.179" v="324"/>
          <ac:spMkLst>
            <pc:docMk/>
            <pc:sldMk cId="4153305758" sldId="262"/>
            <ac:spMk id="3" creationId="{931B69FE-D136-D2BC-9135-E08F409C11D8}"/>
          </ac:spMkLst>
        </pc:spChg>
        <pc:spChg chg="add">
          <ac:chgData name="Colter Snyder" userId="3db5c1c0dcb95236" providerId="Windows Live" clId="Web-{DC3CD1CE-7044-45EB-AB96-145D1892206F}" dt="2023-04-26T19:07:40.790" v="326"/>
          <ac:spMkLst>
            <pc:docMk/>
            <pc:sldMk cId="4153305758" sldId="262"/>
            <ac:spMk id="37" creationId="{4EFE82FE-7465-AE46-88DF-34D347E83B84}"/>
          </ac:spMkLst>
        </pc:spChg>
        <pc:grpChg chg="add">
          <ac:chgData name="Colter Snyder" userId="3db5c1c0dcb95236" providerId="Windows Live" clId="Web-{DC3CD1CE-7044-45EB-AB96-145D1892206F}" dt="2023-04-26T19:07:40.790" v="326"/>
          <ac:grpSpMkLst>
            <pc:docMk/>
            <pc:sldMk cId="4153305758" sldId="262"/>
            <ac:grpSpMk id="9" creationId="{EB46B8FB-F6A2-5F47-A6CD-A7E17E69270F}"/>
          </ac:grpSpMkLst>
        </pc:grpChg>
        <pc:grpChg chg="add">
          <ac:chgData name="Colter Snyder" userId="3db5c1c0dcb95236" providerId="Windows Live" clId="Web-{DC3CD1CE-7044-45EB-AB96-145D1892206F}" dt="2023-04-26T19:07:40.790" v="326"/>
          <ac:grpSpMkLst>
            <pc:docMk/>
            <pc:sldMk cId="4153305758" sldId="262"/>
            <ac:grpSpMk id="41" creationId="{1B5E71B3-7269-894E-A00B-31D341365FC9}"/>
          </ac:grpSpMkLst>
        </pc:grpChg>
        <pc:picChg chg="add mod ord">
          <ac:chgData name="Colter Snyder" userId="3db5c1c0dcb95236" providerId="Windows Live" clId="Web-{DC3CD1CE-7044-45EB-AB96-145D1892206F}" dt="2023-04-26T19:07:40.790" v="326"/>
          <ac:picMkLst>
            <pc:docMk/>
            <pc:sldMk cId="4153305758" sldId="262"/>
            <ac:picMk id="4" creationId="{CCC7E42F-4B41-77E4-1CD6-72E46879E038}"/>
          </ac:picMkLst>
        </pc:picChg>
        <pc:cxnChg chg="add">
          <ac:chgData name="Colter Snyder" userId="3db5c1c0dcb95236" providerId="Windows Live" clId="Web-{DC3CD1CE-7044-45EB-AB96-145D1892206F}" dt="2023-04-26T19:07:40.790" v="326"/>
          <ac:cxnSpMkLst>
            <pc:docMk/>
            <pc:sldMk cId="4153305758" sldId="262"/>
            <ac:cxnSpMk id="35" creationId="{D33A3282-0389-C547-8CA6-7F3E7F27B34D}"/>
          </ac:cxnSpMkLst>
        </pc:cxnChg>
        <pc:cxnChg chg="add">
          <ac:chgData name="Colter Snyder" userId="3db5c1c0dcb95236" providerId="Windows Live" clId="Web-{DC3CD1CE-7044-45EB-AB96-145D1892206F}" dt="2023-04-26T19:07:40.790" v="326"/>
          <ac:cxnSpMkLst>
            <pc:docMk/>
            <pc:sldMk cId="4153305758" sldId="262"/>
            <ac:cxnSpMk id="39" creationId="{EEA70831-9A8D-3B4D-8EA5-EE32F93E94E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4/26/2023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3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87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34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78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93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81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10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05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2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70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11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7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.redd.it/2g9njmrqq7o11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medeveloper.com/programming/mud-and-water-of-spintires-mudrunner" TargetMode="External"/><Relationship Id="rId2" Type="http://schemas.openxmlformats.org/officeDocument/2006/relationships/hyperlink" Target="https://www.gamedeveloper.com/programming/rendering-and-simulation-in-offroad-driving-gam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amedev.net/forums/topic/700247-snow-physics-in-red-dead-redemption-2/539677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A403E5-CE2C-8B91-D336-A37016578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US" dirty="0"/>
              <a:t>Accurate Snow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CEC97-36BC-1AF6-AFA7-E0BA52DC2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en-US" dirty="0"/>
              <a:t>Colter Snyder and Elijah Mt. Castle</a:t>
            </a:r>
          </a:p>
        </p:txBody>
      </p:sp>
      <p:pic>
        <p:nvPicPr>
          <p:cNvPr id="4" name="Picture 3" descr="Colorful liquid art">
            <a:extLst>
              <a:ext uri="{FF2B5EF4-FFF2-40B4-BE49-F238E27FC236}">
                <a16:creationId xmlns:a16="http://schemas.microsoft.com/office/drawing/2014/main" id="{4D1DE36A-1BA4-14C6-C009-FE5C5F15B6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76" r="30626" b="1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521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821F-90F6-353B-EF63-A857629D5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CB7AA-AE8B-AEC1-608D-D60695A0B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have used tessellation shaders for heightmaps</a:t>
            </a:r>
          </a:p>
          <a:p>
            <a:r>
              <a:rPr lang="en-US" dirty="0"/>
              <a:t>What if we could use them for depressions in the ground?</a:t>
            </a:r>
          </a:p>
        </p:txBody>
      </p:sp>
    </p:spTree>
    <p:extLst>
      <p:ext uri="{BB962C8B-B14F-4D97-AF65-F5344CB8AC3E}">
        <p14:creationId xmlns:p14="http://schemas.microsoft.com/office/powerpoint/2010/main" val="411912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4" name="Rectangle 103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at's a thick layer of snow! : r/reddeadredemption">
            <a:extLst>
              <a:ext uri="{FF2B5EF4-FFF2-40B4-BE49-F238E27FC236}">
                <a16:creationId xmlns:a16="http://schemas.microsoft.com/office/drawing/2014/main" id="{5419E242-E648-32D4-2462-F2644C8763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" name="Rectangle">
            <a:extLst>
              <a:ext uri="{FF2B5EF4-FFF2-40B4-BE49-F238E27FC236}">
                <a16:creationId xmlns:a16="http://schemas.microsoft.com/office/drawing/2014/main" id="{14ACB00F-615E-0E4F-9794-329E08F6E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D08CF-08FD-72A1-7458-14C09233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/>
              <a:t>Inspiration</a:t>
            </a:r>
            <a:endParaRPr lang="en-US" dirty="0"/>
          </a:p>
        </p:txBody>
      </p:sp>
      <p:sp>
        <p:nvSpPr>
          <p:cNvPr id="1076" name="Content Placeholder 2">
            <a:extLst>
              <a:ext uri="{FF2B5EF4-FFF2-40B4-BE49-F238E27FC236}">
                <a16:creationId xmlns:a16="http://schemas.microsoft.com/office/drawing/2014/main" id="{004F9011-948C-06D2-ABA2-1EE180072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335835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Red Dead Redemption 2</a:t>
            </a:r>
          </a:p>
          <a:p>
            <a:pPr lvl="1"/>
            <a:r>
              <a:rPr lang="en-US" dirty="0"/>
              <a:t>Fantastic Snow Physics</a:t>
            </a:r>
          </a:p>
          <a:p>
            <a:r>
              <a:rPr lang="en-US" dirty="0"/>
              <a:t>Other Games with Great Snow/Mud Physics</a:t>
            </a:r>
          </a:p>
          <a:p>
            <a:pPr lvl="1"/>
            <a:r>
              <a:rPr lang="en-US" dirty="0"/>
              <a:t>Snow Runner</a:t>
            </a:r>
          </a:p>
          <a:p>
            <a:pPr lvl="1"/>
            <a:r>
              <a:rPr lang="en-US" dirty="0"/>
              <a:t>Mud Runner</a:t>
            </a:r>
          </a:p>
        </p:txBody>
      </p:sp>
      <p:cxnSp>
        <p:nvCxnSpPr>
          <p:cNvPr id="1077" name="Straight Connector 1034">
            <a:extLst>
              <a:ext uri="{FF2B5EF4-FFF2-40B4-BE49-F238E27FC236}">
                <a16:creationId xmlns:a16="http://schemas.microsoft.com/office/drawing/2014/main" id="{1D2BBFA3-6EA8-1C48-B3A5-DFCC389D2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8" name="Group 1036">
            <a:extLst>
              <a:ext uri="{FF2B5EF4-FFF2-40B4-BE49-F238E27FC236}">
                <a16:creationId xmlns:a16="http://schemas.microsoft.com/office/drawing/2014/main" id="{35B55452-0B37-B747-9C68-70C4EF8F7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079" name="Freeform 41">
              <a:extLst>
                <a:ext uri="{FF2B5EF4-FFF2-40B4-BE49-F238E27FC236}">
                  <a16:creationId xmlns:a16="http://schemas.microsoft.com/office/drawing/2014/main" id="{CBBA7287-7E9D-884B-93D7-D56B52ADE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0" name="Freeform 42">
              <a:extLst>
                <a:ext uri="{FF2B5EF4-FFF2-40B4-BE49-F238E27FC236}">
                  <a16:creationId xmlns:a16="http://schemas.microsoft.com/office/drawing/2014/main" id="{E09BD6CA-D4FC-1041-9A4A-5BD33DDED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1" name="Freeform 43">
              <a:extLst>
                <a:ext uri="{FF2B5EF4-FFF2-40B4-BE49-F238E27FC236}">
                  <a16:creationId xmlns:a16="http://schemas.microsoft.com/office/drawing/2014/main" id="{60AFCEEC-E747-AF48-9591-58C67AF87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2" name="Freeform 44">
              <a:extLst>
                <a:ext uri="{FF2B5EF4-FFF2-40B4-BE49-F238E27FC236}">
                  <a16:creationId xmlns:a16="http://schemas.microsoft.com/office/drawing/2014/main" id="{2290DF32-70FD-0E48-9258-0BD83EE62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3" name="Freeform 45">
              <a:extLst>
                <a:ext uri="{FF2B5EF4-FFF2-40B4-BE49-F238E27FC236}">
                  <a16:creationId xmlns:a16="http://schemas.microsoft.com/office/drawing/2014/main" id="{61BFE2D7-8646-5943-87D5-C6A9CDF68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4" name="Freeform 46">
              <a:extLst>
                <a:ext uri="{FF2B5EF4-FFF2-40B4-BE49-F238E27FC236}">
                  <a16:creationId xmlns:a16="http://schemas.microsoft.com/office/drawing/2014/main" id="{6FFCD48C-239D-ED44-879B-9E5DD00DE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5" name="Freeform 47">
              <a:extLst>
                <a:ext uri="{FF2B5EF4-FFF2-40B4-BE49-F238E27FC236}">
                  <a16:creationId xmlns:a16="http://schemas.microsoft.com/office/drawing/2014/main" id="{55CCAE64-959A-BC4A-A123-FC9283192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3AFFFB9-EFDF-12D3-3F7B-3081508EB3FD}"/>
              </a:ext>
            </a:extLst>
          </p:cNvPr>
          <p:cNvSpPr txBox="1"/>
          <p:nvPr/>
        </p:nvSpPr>
        <p:spPr>
          <a:xfrm>
            <a:off x="8907543" y="6573147"/>
            <a:ext cx="47957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Image Source: </a:t>
            </a:r>
            <a:r>
              <a:rPr lang="en-US" sz="9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https://i.redd.it/2g9njmrqq7o11.jpg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0258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2C48-0472-818F-37F6-627D30EF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696B3-F604-A992-A577-E622AC630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Similar to the height map!</a:t>
            </a:r>
          </a:p>
          <a:p>
            <a:pPr lvl="1"/>
            <a:r>
              <a:rPr lang="en-US" dirty="0"/>
              <a:t>Two Options:</a:t>
            </a:r>
          </a:p>
          <a:p>
            <a:pPr lvl="2"/>
            <a:r>
              <a:rPr lang="en-US" dirty="0"/>
              <a:t>Make the height map have slight variation based on small changes to the color of the texture</a:t>
            </a:r>
          </a:p>
          <a:p>
            <a:pPr lvl="2"/>
            <a:r>
              <a:rPr lang="en-US" dirty="0"/>
              <a:t>Have a separate texture to show the displacement due to depressions in snow and/or mud</a:t>
            </a:r>
          </a:p>
          <a:p>
            <a:pPr lvl="3"/>
            <a:r>
              <a:rPr lang="en-US" dirty="0"/>
              <a:t>Easiest solution!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40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226C-C7CE-C3F7-1AE5-A042EBBF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3FF7-D867-F9E5-36B1-6B6F40AE8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Our implementation uses a texture such that black is fully depressed and white is original height.</a:t>
            </a:r>
          </a:p>
          <a:p>
            <a:r>
              <a:rPr lang="en-US" dirty="0"/>
              <a:t>Depression height set in texture</a:t>
            </a:r>
          </a:p>
        </p:txBody>
      </p:sp>
    </p:spTree>
    <p:extLst>
      <p:ext uri="{BB962C8B-B14F-4D97-AF65-F5344CB8AC3E}">
        <p14:creationId xmlns:p14="http://schemas.microsoft.com/office/powerpoint/2010/main" val="333375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B8D07-D98E-C59B-9971-963038E8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6404372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Demo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CCC7E42F-4B41-77E4-1CD6-72E46879E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4656" y="1423446"/>
            <a:ext cx="4002456" cy="4002456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330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50290-7DF4-1E5A-3540-C7DC54BC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6E6D-E100-E3A1-0FD9-6345665EA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https://www.gamedeveloper.com/programming/rendering-and-simulation-in-offroad-driving-game</a:t>
            </a:r>
            <a:endParaRPr lang="en-US" dirty="0"/>
          </a:p>
          <a:p>
            <a:r>
              <a:rPr lang="en-US" dirty="0">
                <a:hlinkClick r:id="rId3"/>
              </a:rPr>
              <a:t>https://www.gamedeveloper.com/programming/mud-and-water-of-spintires-mudrunner</a:t>
            </a:r>
            <a:endParaRPr lang="en-US" dirty="0"/>
          </a:p>
          <a:p>
            <a:r>
              <a:rPr lang="en-US" dirty="0">
                <a:hlinkClick r:id="rId4"/>
              </a:rPr>
              <a:t>https://www.gamedev.net/forums/topic/700247-snow-physics-in-red-dead-redemption-2/5396779/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283543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618</TotalTime>
  <Words>73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PunchcardVTI</vt:lpstr>
      <vt:lpstr>Accurate Snow Simulation</vt:lpstr>
      <vt:lpstr>Background</vt:lpstr>
      <vt:lpstr>Inspiration</vt:lpstr>
      <vt:lpstr>Implementations</vt:lpstr>
      <vt:lpstr>Our Implementation</vt:lpstr>
      <vt:lpstr>Demo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Accurate Snow Simulation</dc:title>
  <dc:creator>C S</dc:creator>
  <cp:lastModifiedBy>C S</cp:lastModifiedBy>
  <cp:revision>36</cp:revision>
  <dcterms:created xsi:type="dcterms:W3CDTF">2023-04-21T21:29:45Z</dcterms:created>
  <dcterms:modified xsi:type="dcterms:W3CDTF">2023-04-26T19:07:42Z</dcterms:modified>
</cp:coreProperties>
</file>