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F149-847D-C7BE-39D6-A55CB0140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Databases for Use with Timeseries IoT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68874-A70A-5733-513A-642F8E686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Colter Snyder</a:t>
            </a:r>
          </a:p>
        </p:txBody>
      </p:sp>
    </p:spTree>
    <p:extLst>
      <p:ext uri="{BB962C8B-B14F-4D97-AF65-F5344CB8AC3E}">
        <p14:creationId xmlns:p14="http://schemas.microsoft.com/office/powerpoint/2010/main" val="390480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0B92-601D-EA4B-CC4A-366BDBF4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99D8-EA89-9FC3-957B-6C10F832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2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D5E8-724F-0171-3A8E-9C5A38B4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94B2-2665-178A-92A1-A802546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955B-A110-1530-1ABF-E17BE1EE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AF96-0E3E-80C9-02B5-F9F00369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52A0-9409-7272-7FEC-1B29F493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E327-CC8E-FB77-D0E1-9A8BF41B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5883-3DA5-75EA-74EB-8DA2B0A2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ED38-B604-081C-8BE1-CB10EA07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273A-8546-C1FD-B9AD-DC218683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DEE5-8CAC-60BF-AB14-BD7720AB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08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18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Graph Databases for Use with Timeseries IoT Datasets</vt:lpstr>
      <vt:lpstr>Introduction</vt:lpstr>
      <vt:lpstr>Motivation</vt:lpstr>
      <vt:lpstr>Related Works</vt:lpstr>
      <vt:lpstr>Methodology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Colter Snyder</dc:creator>
  <cp:lastModifiedBy>Colter Snyder</cp:lastModifiedBy>
  <cp:revision>3</cp:revision>
  <dcterms:created xsi:type="dcterms:W3CDTF">2023-11-29T02:22:22Z</dcterms:created>
  <dcterms:modified xsi:type="dcterms:W3CDTF">2023-11-29T05:58:40Z</dcterms:modified>
</cp:coreProperties>
</file>