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0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F149-847D-C7BE-39D6-A55CB0140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Databases for Use with Timeseries IoT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68874-A70A-5733-513A-642F8E686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Colter Snyder</a:t>
            </a:r>
          </a:p>
        </p:txBody>
      </p:sp>
    </p:spTree>
    <p:extLst>
      <p:ext uri="{BB962C8B-B14F-4D97-AF65-F5344CB8AC3E}">
        <p14:creationId xmlns:p14="http://schemas.microsoft.com/office/powerpoint/2010/main" val="390480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of ports contacted by ip address&#10;&#10;Description automatically generated">
            <a:extLst>
              <a:ext uri="{FF2B5EF4-FFF2-40B4-BE49-F238E27FC236}">
                <a16:creationId xmlns:a16="http://schemas.microsoft.com/office/drawing/2014/main" id="{CDFA7B2A-D662-ACA7-8C14-5A9FADCD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33" y="2044917"/>
            <a:ext cx="4608067" cy="2768165"/>
          </a:xfrm>
          <a:prstGeom prst="rect">
            <a:avLst/>
          </a:prstGeom>
        </p:spPr>
      </p:pic>
      <p:pic>
        <p:nvPicPr>
          <p:cNvPr id="6" name="Picture 5" descr="A graph with blue bars and numbers&#10;&#10;Description automatically generated">
            <a:extLst>
              <a:ext uri="{FF2B5EF4-FFF2-40B4-BE49-F238E27FC236}">
                <a16:creationId xmlns:a16="http://schemas.microsoft.com/office/drawing/2014/main" id="{2954A0FA-F470-409B-5ACF-E767E50DC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73A-8546-C1FD-B9AD-DC218683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DEE5-8CAC-60BF-AB14-BD7720A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shown to be effective</a:t>
            </a:r>
          </a:p>
          <a:p>
            <a:pPr lvl="1"/>
            <a:r>
              <a:rPr lang="en-US" dirty="0"/>
              <a:t>Can answer questions that need to be answered</a:t>
            </a:r>
          </a:p>
          <a:p>
            <a:pPr lvl="1"/>
            <a:r>
              <a:rPr lang="en-US" dirty="0"/>
              <a:t>Do not take very long</a:t>
            </a:r>
          </a:p>
          <a:p>
            <a:r>
              <a:rPr lang="en-US" dirty="0"/>
              <a:t>A good solution</a:t>
            </a:r>
          </a:p>
          <a:p>
            <a:r>
              <a:rPr lang="en-US" dirty="0"/>
              <a:t>Only the beginning</a:t>
            </a:r>
          </a:p>
        </p:txBody>
      </p:sp>
    </p:spTree>
    <p:extLst>
      <p:ext uri="{BB962C8B-B14F-4D97-AF65-F5344CB8AC3E}">
        <p14:creationId xmlns:p14="http://schemas.microsoft.com/office/powerpoint/2010/main" val="234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CDEB-2D16-5943-9559-B0F5BF11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BFA9-6CA4-628D-425A-CE5FC507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advanced queries</a:t>
            </a:r>
          </a:p>
          <a:p>
            <a:pPr lvl="1"/>
            <a:r>
              <a:rPr lang="en-US" dirty="0"/>
              <a:t>Answer larger questions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Large amounts of timeseries data</a:t>
            </a:r>
          </a:p>
          <a:p>
            <a:pPr lvl="1"/>
            <a:r>
              <a:rPr lang="en-US" dirty="0"/>
              <a:t>Large amounts of nodes</a:t>
            </a:r>
          </a:p>
          <a:p>
            <a:r>
              <a:rPr lang="en-US" dirty="0"/>
              <a:t>Benchmarking</a:t>
            </a:r>
          </a:p>
          <a:p>
            <a:pPr lvl="1"/>
            <a:r>
              <a:rPr lang="en-US" dirty="0"/>
              <a:t>Comparing these results to other systems</a:t>
            </a:r>
          </a:p>
        </p:txBody>
      </p:sp>
    </p:spTree>
    <p:extLst>
      <p:ext uri="{BB962C8B-B14F-4D97-AF65-F5344CB8AC3E}">
        <p14:creationId xmlns:p14="http://schemas.microsoft.com/office/powerpoint/2010/main" val="34642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48C2-74E3-B430-8F16-4F00A7D1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03B1-4848-513C-819C-FAC5B1DF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graphs are good</a:t>
            </a:r>
          </a:p>
          <a:p>
            <a:pPr lvl="1"/>
            <a:r>
              <a:rPr lang="en-US" dirty="0"/>
              <a:t>Answers what needs to be answered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Much potential for the future!</a:t>
            </a:r>
          </a:p>
        </p:txBody>
      </p:sp>
    </p:spTree>
    <p:extLst>
      <p:ext uri="{BB962C8B-B14F-4D97-AF65-F5344CB8AC3E}">
        <p14:creationId xmlns:p14="http://schemas.microsoft.com/office/powerpoint/2010/main" val="37332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B190-FD13-923E-452C-06FB7E5E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813E-1147-017D-096A-D59FE5E0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Danny </a:t>
            </a:r>
            <a:r>
              <a:rPr lang="en-US" dirty="0" err="1"/>
              <a:t>Yuxing</a:t>
            </a:r>
            <a:r>
              <a:rPr lang="en-US" dirty="0"/>
              <a:t> Huang et al. “IoT Inspector: Crowdsourcing Labeled Network Traffic from Smart Home Devices at Scale”. In: Proc. ACM Interact. Mob. Wearable Ubiquitous Technol. 4.2 (June 2020). DOI: 10.1145/3397333. URL: https://doi.org/10.1145/3397333. </a:t>
            </a:r>
          </a:p>
          <a:p>
            <a:pPr marL="0" indent="0">
              <a:buNone/>
            </a:pPr>
            <a:r>
              <a:rPr lang="en-US" dirty="0"/>
              <a:t>[2] Rohit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Kaliyar</a:t>
            </a:r>
            <a:r>
              <a:rPr lang="en-US" dirty="0"/>
              <a:t>. “Graph databases: A survey”. In: International Conference on Computing, Communication &amp; Automation. 2015, pp. 785–790. DOI: 10.1109/CCAA. 2015.7148480.</a:t>
            </a:r>
          </a:p>
          <a:p>
            <a:pPr marL="0" indent="0">
              <a:buNone/>
            </a:pPr>
            <a:r>
              <a:rPr lang="en-US" dirty="0"/>
              <a:t>[3] Nour </a:t>
            </a:r>
            <a:r>
              <a:rPr lang="en-US" dirty="0" err="1"/>
              <a:t>Moustafa</a:t>
            </a:r>
            <a:r>
              <a:rPr lang="en-US" dirty="0"/>
              <a:t>. The Bot-IoT dataset. 2019. DOI: 10 . 21227/r7v2- x988. URL: https://dx.doi.org/10.21227/ r7v2-x988.</a:t>
            </a:r>
          </a:p>
          <a:p>
            <a:pPr marL="0" indent="0">
              <a:buNone/>
            </a:pPr>
            <a:r>
              <a:rPr lang="en-US" dirty="0"/>
              <a:t>[4] Danh Le-Phuoc et al. “The Graph of Things: A step towards the Live Knowledge Graph of connected things”. In: Journal of Web Semantics 37-38 (2016), pp. 25–35. ISSN: 1570-8268. DOI: https://doi.org/10.1016/j.websem. 2016 . 02 . 003. URL: https : / / www. </a:t>
            </a:r>
            <a:r>
              <a:rPr lang="en-US" dirty="0" err="1"/>
              <a:t>sciencedirect</a:t>
            </a:r>
            <a:r>
              <a:rPr lang="en-US" dirty="0"/>
              <a:t> . com / science/article/</a:t>
            </a:r>
            <a:r>
              <a:rPr lang="en-US" dirty="0" err="1"/>
              <a:t>pii</a:t>
            </a:r>
            <a:r>
              <a:rPr lang="en-US" dirty="0"/>
              <a:t>/S1570826816000196.</a:t>
            </a:r>
          </a:p>
        </p:txBody>
      </p:sp>
    </p:spTree>
    <p:extLst>
      <p:ext uri="{BB962C8B-B14F-4D97-AF65-F5344CB8AC3E}">
        <p14:creationId xmlns:p14="http://schemas.microsoft.com/office/powerpoint/2010/main" val="180695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F5E-B39F-A085-A5D6-33238E3F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475C-47DA-356F-F874-8B1D388F5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640E-4780-57C5-DCE5-D277736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EA38-3D38-DF66-4186-E30ECF86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have a lot of data</a:t>
            </a:r>
          </a:p>
          <a:p>
            <a:r>
              <a:rPr lang="en-US" dirty="0"/>
              <a:t>Many send thousands of flows per second</a:t>
            </a:r>
          </a:p>
          <a:p>
            <a:r>
              <a:rPr lang="en-US" dirty="0"/>
              <a:t>Need an efficient way to analyze</a:t>
            </a:r>
          </a:p>
          <a:p>
            <a:r>
              <a:rPr lang="en-US" dirty="0"/>
              <a:t>Relational Databases ok</a:t>
            </a:r>
          </a:p>
          <a:p>
            <a:pPr lvl="1"/>
            <a:r>
              <a:rPr lang="en-US" dirty="0"/>
              <a:t>Not great for connected data</a:t>
            </a:r>
          </a:p>
          <a:p>
            <a:r>
              <a:rPr lang="en-US" dirty="0"/>
              <a:t>Solution: 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90303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B92-601D-EA4B-CC4A-366BDBF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99D8-EA89-9FC3-957B-6C10F832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Nodes and Edges</a:t>
            </a:r>
          </a:p>
          <a:p>
            <a:r>
              <a:rPr lang="en-US" dirty="0"/>
              <a:t>Timeseries Data</a:t>
            </a:r>
          </a:p>
          <a:p>
            <a:pPr lvl="1"/>
            <a:r>
              <a:rPr lang="en-US" dirty="0"/>
              <a:t>Flow data over time</a:t>
            </a:r>
          </a:p>
          <a:p>
            <a:pPr lvl="1"/>
            <a:r>
              <a:rPr lang="en-US" dirty="0"/>
              <a:t>5-triple with timestamp</a:t>
            </a:r>
          </a:p>
        </p:txBody>
      </p:sp>
    </p:spTree>
    <p:extLst>
      <p:ext uri="{BB962C8B-B14F-4D97-AF65-F5344CB8AC3E}">
        <p14:creationId xmlns:p14="http://schemas.microsoft.com/office/powerpoint/2010/main" val="16480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D5E8-724F-0171-3A8E-9C5A38B4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4B2-2665-178A-92A1-A802546E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everywhere</a:t>
            </a:r>
          </a:p>
          <a:p>
            <a:pPr lvl="1"/>
            <a:r>
              <a:rPr lang="en-US" dirty="0"/>
              <a:t>Producing data all the time</a:t>
            </a:r>
          </a:p>
          <a:p>
            <a:pPr lvl="1"/>
            <a:r>
              <a:rPr lang="en-US" dirty="0"/>
              <a:t>Sometime transfers this data over the internet</a:t>
            </a:r>
          </a:p>
          <a:p>
            <a:r>
              <a:rPr lang="en-US" dirty="0"/>
              <a:t>Have a need to analyze timeseries data</a:t>
            </a:r>
          </a:p>
          <a:p>
            <a:pPr lvl="1"/>
            <a:r>
              <a:rPr lang="en-US" dirty="0"/>
              <a:t>Important to observe trends</a:t>
            </a:r>
          </a:p>
          <a:p>
            <a:r>
              <a:rPr lang="en-US" dirty="0"/>
              <a:t>Need an efficient method for small networks and homes</a:t>
            </a:r>
          </a:p>
          <a:p>
            <a:pPr lvl="1"/>
            <a:r>
              <a:rPr lang="en-US" dirty="0"/>
              <a:t>Not everyone has a powerful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044A-0ACC-4B04-6256-EFC1B6BB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F25-7F92-0FC0-5D95-BA0A6F94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Graph Databases</a:t>
            </a:r>
          </a:p>
          <a:p>
            <a:pPr lvl="1"/>
            <a:r>
              <a:rPr lang="en-US" dirty="0"/>
              <a:t>Great for connected data [2]</a:t>
            </a:r>
          </a:p>
          <a:p>
            <a:pPr lvl="1"/>
            <a:r>
              <a:rPr lang="en-US" dirty="0"/>
              <a:t>Very efficient for such data [2]</a:t>
            </a:r>
          </a:p>
          <a:p>
            <a:pPr lvl="1"/>
            <a:r>
              <a:rPr lang="en-US" dirty="0"/>
              <a:t>This timeseries data </a:t>
            </a:r>
            <a:r>
              <a:rPr lang="en-US" i="1" dirty="0"/>
              <a:t>is</a:t>
            </a:r>
            <a:r>
              <a:rPr lang="en-US" dirty="0"/>
              <a:t> connected data</a:t>
            </a:r>
          </a:p>
          <a:p>
            <a:pPr lvl="1"/>
            <a:r>
              <a:rPr lang="en-US" dirty="0"/>
              <a:t>An ideal choice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42406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955B-A110-1530-1ABF-E17BE1E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AF96-0E3E-80C9-02B5-F9F00369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Inspector [1]</a:t>
            </a:r>
          </a:p>
          <a:p>
            <a:pPr lvl="1"/>
            <a:r>
              <a:rPr lang="en-US" dirty="0"/>
              <a:t>Lot of Inspiration</a:t>
            </a:r>
          </a:p>
          <a:p>
            <a:pPr lvl="1"/>
            <a:r>
              <a:rPr lang="en-US" dirty="0"/>
              <a:t>Not focused on graph databases and their advantages</a:t>
            </a:r>
          </a:p>
          <a:p>
            <a:r>
              <a:rPr lang="en-US" dirty="0"/>
              <a:t>The Graph of Things [4]</a:t>
            </a:r>
          </a:p>
          <a:p>
            <a:pPr lvl="1"/>
            <a:r>
              <a:rPr lang="en-US" dirty="0"/>
              <a:t>Global IoT Experiment</a:t>
            </a:r>
          </a:p>
          <a:p>
            <a:pPr lvl="1"/>
            <a:r>
              <a:rPr lang="en-US" dirty="0"/>
              <a:t>Not focused on small networks and homes</a:t>
            </a:r>
          </a:p>
        </p:txBody>
      </p:sp>
    </p:spTree>
    <p:extLst>
      <p:ext uri="{BB962C8B-B14F-4D97-AF65-F5344CB8AC3E}">
        <p14:creationId xmlns:p14="http://schemas.microsoft.com/office/powerpoint/2010/main" val="10241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52A0-9409-7272-7FEC-1B29F49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E327-CC8E-FB77-D0E1-9A8BF41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Decide on tech stack</a:t>
            </a:r>
          </a:p>
          <a:p>
            <a:pPr lvl="1"/>
            <a:r>
              <a:rPr lang="en-US" dirty="0"/>
              <a:t>Neo4J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Decide on dataset</a:t>
            </a:r>
          </a:p>
          <a:p>
            <a:pPr lvl="1"/>
            <a:r>
              <a:rPr lang="en-US" dirty="0" err="1"/>
              <a:t>BoT</a:t>
            </a:r>
            <a:r>
              <a:rPr lang="en-US" dirty="0"/>
              <a:t> IoT [3]</a:t>
            </a:r>
          </a:p>
          <a:p>
            <a:pPr lvl="2"/>
            <a:r>
              <a:rPr lang="en-US" dirty="0"/>
              <a:t>Real and Simulated IoT Data</a:t>
            </a:r>
          </a:p>
          <a:p>
            <a:pPr lvl="2"/>
            <a:r>
              <a:rPr lang="en-US" dirty="0"/>
              <a:t>Timeseries</a:t>
            </a:r>
          </a:p>
          <a:p>
            <a:r>
              <a:rPr lang="en-US" dirty="0"/>
              <a:t>Create Queries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Lots of info</a:t>
            </a:r>
          </a:p>
          <a:p>
            <a:r>
              <a:rPr lang="en-US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9268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79B2737-CA5D-116C-9E2D-AFFD216D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6C48BCA-7607-EA20-2A73-08D0D1C9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16"/>
            <a:ext cx="4596983" cy="27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2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FEB-32C3-A949-6C17-C69942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254A0CF-5468-AD45-0E34-D25BFDF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7" y="2044917"/>
            <a:ext cx="4596983" cy="2768165"/>
          </a:xfrm>
          <a:prstGeom prst="rect">
            <a:avLst/>
          </a:prstGeom>
        </p:spPr>
      </p:pic>
      <p:pic>
        <p:nvPicPr>
          <p:cNvPr id="6" name="Picture 5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A55A0BE4-09F3-7CF5-74AC-271BCD4A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9374"/>
            <a:ext cx="4596983" cy="27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02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307</TotalTime>
  <Words>486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Graph Databases for Use with Timeseries IoT Datasets</vt:lpstr>
      <vt:lpstr>Introduction</vt:lpstr>
      <vt:lpstr>Definitions</vt:lpstr>
      <vt:lpstr>Motivation</vt:lpstr>
      <vt:lpstr>Motivation</vt:lpstr>
      <vt:lpstr>Related Works</vt:lpstr>
      <vt:lpstr>Methodology</vt:lpstr>
      <vt:lpstr>Results</vt:lpstr>
      <vt:lpstr>Results</vt:lpstr>
      <vt:lpstr>Results</vt:lpstr>
      <vt:lpstr>Discussion</vt:lpstr>
      <vt:lpstr>Future Work</vt:lpstr>
      <vt:lpstr>Conclusion</vt:lpstr>
      <vt:lpstr>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Colter Snyder</dc:creator>
  <cp:lastModifiedBy>Colter Snyder</cp:lastModifiedBy>
  <cp:revision>18</cp:revision>
  <dcterms:created xsi:type="dcterms:W3CDTF">2023-11-29T02:22:22Z</dcterms:created>
  <dcterms:modified xsi:type="dcterms:W3CDTF">2023-12-05T04:26:10Z</dcterms:modified>
</cp:coreProperties>
</file>