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2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149-847D-C7BE-39D6-A55CB0140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Databases for Use with Timeseries IoT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8874-A70A-5733-513A-642F8E68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Colter Snyder</a:t>
            </a:r>
          </a:p>
        </p:txBody>
      </p:sp>
    </p:spTree>
    <p:extLst>
      <p:ext uri="{BB962C8B-B14F-4D97-AF65-F5344CB8AC3E}">
        <p14:creationId xmlns:p14="http://schemas.microsoft.com/office/powerpoint/2010/main" val="390480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73A-8546-C1FD-B9AD-DC21868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DEE5-8CAC-60BF-AB14-BD7720A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shown to be effective</a:t>
            </a:r>
          </a:p>
          <a:p>
            <a:pPr lvl="1"/>
            <a:r>
              <a:rPr lang="en-US" dirty="0"/>
              <a:t>Can answer questions that need to be answered</a:t>
            </a:r>
          </a:p>
          <a:p>
            <a:pPr lvl="1"/>
            <a:r>
              <a:rPr lang="en-US" dirty="0"/>
              <a:t>Do not take very long</a:t>
            </a:r>
          </a:p>
          <a:p>
            <a:r>
              <a:rPr lang="en-US" dirty="0"/>
              <a:t>A good solution</a:t>
            </a:r>
          </a:p>
          <a:p>
            <a:r>
              <a:rPr lang="en-US" dirty="0"/>
              <a:t>Only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3455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CDEB-2D16-5943-9559-B0F5BF11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FA9-6CA4-628D-425A-CE5FC507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advanced queries</a:t>
            </a:r>
          </a:p>
          <a:p>
            <a:pPr lvl="1"/>
            <a:r>
              <a:rPr lang="en-US" dirty="0"/>
              <a:t>Answer larger questions</a:t>
            </a:r>
          </a:p>
          <a:p>
            <a:r>
              <a:rPr lang="en-US" dirty="0"/>
              <a:t>Benchmarking</a:t>
            </a:r>
          </a:p>
          <a:p>
            <a:pPr lvl="1"/>
            <a:r>
              <a:rPr lang="en-US" dirty="0"/>
              <a:t>Comparing these results to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6427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48C2-74E3-B430-8F16-4F00A7D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03B1-4848-513C-819C-FAC5B1DF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graphs are good</a:t>
            </a:r>
          </a:p>
          <a:p>
            <a:pPr lvl="1"/>
            <a:r>
              <a:rPr lang="en-US" dirty="0"/>
              <a:t>Answers what needs to be answered</a:t>
            </a:r>
          </a:p>
          <a:p>
            <a:pPr lvl="1"/>
            <a:r>
              <a:rPr lang="en-US"/>
              <a:t>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9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B190-FD13-923E-452C-06FB7E5E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813E-1147-017D-096A-D59FE5E0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640E-4780-57C5-DCE5-D277736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EA38-3D38-DF66-4186-E30ECF86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have a lot of data</a:t>
            </a:r>
          </a:p>
          <a:p>
            <a:r>
              <a:rPr lang="en-US" dirty="0"/>
              <a:t>Many send thousands of flows per second</a:t>
            </a:r>
          </a:p>
          <a:p>
            <a:r>
              <a:rPr lang="en-US" dirty="0"/>
              <a:t>Need an efficient way to analyze</a:t>
            </a:r>
          </a:p>
          <a:p>
            <a:r>
              <a:rPr lang="en-US" dirty="0"/>
              <a:t>Relational Databases ok</a:t>
            </a:r>
          </a:p>
          <a:p>
            <a:pPr lvl="1"/>
            <a:r>
              <a:rPr lang="en-US" dirty="0"/>
              <a:t>Not great for connected data</a:t>
            </a:r>
          </a:p>
          <a:p>
            <a:r>
              <a:rPr lang="en-US" dirty="0"/>
              <a:t>Solution: 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903035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B92-601D-EA4B-CC4A-366BDBF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99D8-EA89-9FC3-957B-6C10F83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Nodes and Edges</a:t>
            </a:r>
          </a:p>
          <a:p>
            <a:r>
              <a:rPr lang="en-US" dirty="0"/>
              <a:t>Timeseries Data</a:t>
            </a:r>
          </a:p>
          <a:p>
            <a:pPr lvl="1"/>
            <a:r>
              <a:rPr lang="en-US" dirty="0"/>
              <a:t>Flow data over time</a:t>
            </a:r>
          </a:p>
          <a:p>
            <a:pPr lvl="1"/>
            <a:r>
              <a:rPr lang="en-US" dirty="0"/>
              <a:t>5-triple with timestamp</a:t>
            </a:r>
          </a:p>
        </p:txBody>
      </p:sp>
    </p:spTree>
    <p:extLst>
      <p:ext uri="{BB962C8B-B14F-4D97-AF65-F5344CB8AC3E}">
        <p14:creationId xmlns:p14="http://schemas.microsoft.com/office/powerpoint/2010/main" val="16480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D5E8-724F-0171-3A8E-9C5A38B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4B2-2665-178A-92A1-A802546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everywhere</a:t>
            </a:r>
          </a:p>
          <a:p>
            <a:pPr lvl="1"/>
            <a:r>
              <a:rPr lang="en-US" dirty="0"/>
              <a:t>Producing data all the time</a:t>
            </a:r>
          </a:p>
          <a:p>
            <a:pPr lvl="1"/>
            <a:r>
              <a:rPr lang="en-US" dirty="0"/>
              <a:t>Sometime transfers this data over the internet</a:t>
            </a:r>
          </a:p>
          <a:p>
            <a:r>
              <a:rPr lang="en-US" dirty="0"/>
              <a:t>Have a need to analyze timeseries data</a:t>
            </a:r>
          </a:p>
          <a:p>
            <a:pPr lvl="1"/>
            <a:r>
              <a:rPr lang="en-US" dirty="0"/>
              <a:t>Important to observe trends</a:t>
            </a:r>
          </a:p>
          <a:p>
            <a:r>
              <a:rPr lang="en-US" dirty="0"/>
              <a:t>Need an efficient method for small networks and homes</a:t>
            </a:r>
          </a:p>
          <a:p>
            <a:pPr lvl="1"/>
            <a:r>
              <a:rPr lang="en-US" dirty="0"/>
              <a:t>Not everyone has a powerful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955B-A110-1530-1ABF-E17BE1E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AF96-0E3E-80C9-02B5-F9F00369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Inspector</a:t>
            </a:r>
          </a:p>
          <a:p>
            <a:pPr lvl="1"/>
            <a:r>
              <a:rPr lang="en-US" dirty="0"/>
              <a:t>Lot of Inspiration</a:t>
            </a:r>
          </a:p>
          <a:p>
            <a:pPr lvl="1"/>
            <a:r>
              <a:rPr lang="en-US" dirty="0"/>
              <a:t>Not focused on graph databases and their advantages</a:t>
            </a:r>
          </a:p>
          <a:p>
            <a:r>
              <a:rPr lang="en-US" dirty="0"/>
              <a:t>Global IoT Experiment</a:t>
            </a:r>
          </a:p>
          <a:p>
            <a:pPr lvl="1"/>
            <a:r>
              <a:rPr lang="en-US" dirty="0"/>
              <a:t>Not focused on small networks and homes</a:t>
            </a:r>
          </a:p>
        </p:txBody>
      </p:sp>
    </p:spTree>
    <p:extLst>
      <p:ext uri="{BB962C8B-B14F-4D97-AF65-F5344CB8AC3E}">
        <p14:creationId xmlns:p14="http://schemas.microsoft.com/office/powerpoint/2010/main" val="102417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2A0-9409-7272-7FEC-1B29F49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E327-CC8E-FB77-D0E1-9A8BF41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tech stack</a:t>
            </a:r>
          </a:p>
          <a:p>
            <a:pPr lvl="1"/>
            <a:r>
              <a:rPr lang="en-US" dirty="0"/>
              <a:t>Neo4J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Decide on dataset</a:t>
            </a:r>
          </a:p>
          <a:p>
            <a:pPr lvl="1"/>
            <a:r>
              <a:rPr lang="en-US" dirty="0" err="1"/>
              <a:t>BoT</a:t>
            </a:r>
            <a:r>
              <a:rPr lang="en-US" dirty="0"/>
              <a:t> IoT</a:t>
            </a:r>
          </a:p>
          <a:p>
            <a:r>
              <a:rPr lang="en-US" dirty="0"/>
              <a:t>Create Queries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Lots of info</a:t>
            </a:r>
          </a:p>
          <a:p>
            <a:r>
              <a:rPr lang="en-US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9268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79B2737-CA5D-116C-9E2D-AFFD216D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6C48BCA-7607-EA20-2A73-08D0D1C9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254A0CF-5468-AD45-0E34-D25BFDF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A55A0BE4-09F3-7CF5-74AC-271BCD4A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9374"/>
            <a:ext cx="4596983" cy="2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0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of ports contacted by ip address&#10;&#10;Description automatically generated">
            <a:extLst>
              <a:ext uri="{FF2B5EF4-FFF2-40B4-BE49-F238E27FC236}">
                <a16:creationId xmlns:a16="http://schemas.microsoft.com/office/drawing/2014/main" id="{CDFA7B2A-D662-ACA7-8C14-5A9FADC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33" y="2044917"/>
            <a:ext cx="4608067" cy="2768165"/>
          </a:xfrm>
          <a:prstGeom prst="rect">
            <a:avLst/>
          </a:prstGeom>
        </p:spPr>
      </p:pic>
      <p:pic>
        <p:nvPicPr>
          <p:cNvPr id="6" name="Picture 5" descr="A graph with blue bars and numbers&#10;&#10;Description automatically generated">
            <a:extLst>
              <a:ext uri="{FF2B5EF4-FFF2-40B4-BE49-F238E27FC236}">
                <a16:creationId xmlns:a16="http://schemas.microsoft.com/office/drawing/2014/main" id="{2954A0FA-F470-409B-5ACF-E767E50D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205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Graph Databases for Use with Timeseries IoT Datasets</vt:lpstr>
      <vt:lpstr>Introduction</vt:lpstr>
      <vt:lpstr>Definitions</vt:lpstr>
      <vt:lpstr>Motivation</vt:lpstr>
      <vt:lpstr>Related Works</vt:lpstr>
      <vt:lpstr>Methodology</vt:lpstr>
      <vt:lpstr>Results</vt:lpstr>
      <vt:lpstr>Results</vt:lpstr>
      <vt:lpstr>Results</vt:lpstr>
      <vt:lpstr>Discussion</vt:lpstr>
      <vt:lpstr>Future Work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Colter Snyder</dc:creator>
  <cp:lastModifiedBy>Colter Snyder</cp:lastModifiedBy>
  <cp:revision>12</cp:revision>
  <dcterms:created xsi:type="dcterms:W3CDTF">2023-11-29T02:22:22Z</dcterms:created>
  <dcterms:modified xsi:type="dcterms:W3CDTF">2023-12-01T22:42:40Z</dcterms:modified>
</cp:coreProperties>
</file>