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ac013ad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ac013ad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c5a7170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ac5a7170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ac013ad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ac013ad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ac5a7170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ac5a7170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42caeda9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42caeda9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2caeda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2caeda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2caeda9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2caeda9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c5a7170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c5a7170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c013a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c013a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c5a717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c5a717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c5a443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c5a443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ac5a7170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ac5a7170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c5a717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ac5a717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3350" y="15022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Locker Rentals Website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Alharbi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Colton Buster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from any available lockers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Receipt emailed to account that must  be taken to TUB office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708700"/>
            <a:ext cx="59436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Active/total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Total lockers booked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Add/update lockers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Records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30" y="1567550"/>
            <a:ext cx="693354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TUB locker rentals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Must contact Office of Campus Life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No method for checking availability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Locker rental 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Login as student or admin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Students can view available lockers and rent one through the website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Administrators can see which lockers have been rented out and by whom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766" y="49525"/>
            <a:ext cx="39343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locker tiles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Includes counts of total, available, and damaged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38" y="747713"/>
            <a:ext cx="54959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Registration/Login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Confirmation email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Separate student and admin login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85725"/>
            <a:ext cx="43434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88" y="223838"/>
            <a:ext cx="461962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