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2caed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2caed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caeda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caeda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2caeda9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2caeda9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Locker Rentals Website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Alharbi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Colton Buster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TUB locker rentals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Must contact Office of Campus Life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 method for checking availability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page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Login as student or admin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Students can view available lockers and rent one through the 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Administrators can see which lockers have been rented out and by whom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