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handoutMasterIdLst>
    <p:handoutMasterId r:id="rId3"/>
  </p:handoutMasterIdLst>
  <p:sldIdLst>
    <p:sldId id="260" r:id="rId2"/>
  </p:sldIdLst>
  <p:sldSz cx="43891200" cy="32918400"/>
  <p:notesSz cx="201041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userDrawn="1">
          <p15:clr>
            <a:srgbClr val="A4A3A4"/>
          </p15:clr>
        </p15:guide>
        <p15:guide id="2" pos="2764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325"/>
    <a:srgbClr val="646A6E"/>
    <a:srgbClr val="3F4443"/>
    <a:srgbClr val="BA0C2F"/>
    <a:srgbClr val="BB003E"/>
    <a:srgbClr val="BD003A"/>
    <a:srgbClr val="4C566C"/>
    <a:srgbClr val="414042"/>
    <a:srgbClr val="B80012"/>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118" autoAdjust="0"/>
    <p:restoredTop sz="99492" autoAdjust="0"/>
  </p:normalViewPr>
  <p:slideViewPr>
    <p:cSldViewPr>
      <p:cViewPr varScale="1">
        <p:scale>
          <a:sx n="23" d="100"/>
          <a:sy n="23" d="100"/>
        </p:scale>
        <p:origin x="1048" y="264"/>
      </p:cViewPr>
      <p:guideLst>
        <p:guide orient="horz" pos="20734"/>
        <p:guide pos="27646"/>
      </p:guideLst>
    </p:cSldViewPr>
  </p:slideViewPr>
  <p:notesTextViewPr>
    <p:cViewPr>
      <p:scale>
        <a:sx n="100" d="100"/>
        <a:sy n="100" d="100"/>
      </p:scale>
      <p:origin x="0" y="0"/>
    </p:cViewPr>
  </p:notesTextViewPr>
  <p:notesViewPr>
    <p:cSldViewPr>
      <p:cViewPr varScale="1">
        <p:scale>
          <a:sx n="53" d="100"/>
          <a:sy n="53"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3A4DC1-46BA-4D62-8802-6E4CFF0819D7}"/>
              </a:ext>
            </a:extLst>
          </p:cNvPr>
          <p:cNvSpPr>
            <a:spLocks noGrp="1"/>
          </p:cNvSpPr>
          <p:nvPr>
            <p:ph type="hdr" sz="quarter"/>
          </p:nvPr>
        </p:nvSpPr>
        <p:spPr>
          <a:xfrm>
            <a:off x="0" y="0"/>
            <a:ext cx="8712200" cy="75565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75E78BC-9D80-465A-B457-46146D93DC40}"/>
              </a:ext>
            </a:extLst>
          </p:cNvPr>
          <p:cNvSpPr>
            <a:spLocks noGrp="1"/>
          </p:cNvSpPr>
          <p:nvPr>
            <p:ph type="dt" sz="quarter" idx="1"/>
          </p:nvPr>
        </p:nvSpPr>
        <p:spPr>
          <a:xfrm>
            <a:off x="11387138" y="0"/>
            <a:ext cx="8712200" cy="755650"/>
          </a:xfrm>
          <a:prstGeom prst="rect">
            <a:avLst/>
          </a:prstGeom>
        </p:spPr>
        <p:txBody>
          <a:bodyPr vert="horz" lIns="91440" tIns="45720" rIns="91440" bIns="45720" rtlCol="0"/>
          <a:lstStyle>
            <a:lvl1pPr algn="r">
              <a:defRPr sz="1200"/>
            </a:lvl1pPr>
          </a:lstStyle>
          <a:p>
            <a:fld id="{4A41759C-FF5D-4700-8E98-9195A256A7CE}" type="datetimeFigureOut">
              <a:rPr lang="en-US" smtClean="0"/>
              <a:t>3/25/2025</a:t>
            </a:fld>
            <a:endParaRPr lang="en-US"/>
          </a:p>
        </p:txBody>
      </p:sp>
      <p:sp>
        <p:nvSpPr>
          <p:cNvPr id="4" name="Footer Placeholder 3">
            <a:extLst>
              <a:ext uri="{FF2B5EF4-FFF2-40B4-BE49-F238E27FC236}">
                <a16:creationId xmlns:a16="http://schemas.microsoft.com/office/drawing/2014/main" id="{B329C85B-6BD7-458E-9906-A5181BDFA614}"/>
              </a:ext>
            </a:extLst>
          </p:cNvPr>
          <p:cNvSpPr>
            <a:spLocks noGrp="1"/>
          </p:cNvSpPr>
          <p:nvPr>
            <p:ph type="ftr" sz="quarter" idx="2"/>
          </p:nvPr>
        </p:nvSpPr>
        <p:spPr>
          <a:xfrm>
            <a:off x="0" y="14331950"/>
            <a:ext cx="8712200" cy="755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34B636-AA70-4DF5-ACD3-7B065208F2A3}"/>
              </a:ext>
            </a:extLst>
          </p:cNvPr>
          <p:cNvSpPr>
            <a:spLocks noGrp="1"/>
          </p:cNvSpPr>
          <p:nvPr>
            <p:ph type="sldNum" sz="quarter" idx="3"/>
          </p:nvPr>
        </p:nvSpPr>
        <p:spPr>
          <a:xfrm>
            <a:off x="11387138" y="14331950"/>
            <a:ext cx="8712200" cy="755650"/>
          </a:xfrm>
          <a:prstGeom prst="rect">
            <a:avLst/>
          </a:prstGeom>
        </p:spPr>
        <p:txBody>
          <a:bodyPr vert="horz" lIns="91440" tIns="45720" rIns="91440" bIns="45720" rtlCol="0" anchor="b"/>
          <a:lstStyle>
            <a:lvl1pPr algn="r">
              <a:defRPr sz="1200"/>
            </a:lvl1pPr>
          </a:lstStyle>
          <a:p>
            <a:fld id="{F510175D-BC38-4146-B565-0DAF67ED18BA}" type="slidenum">
              <a:rPr lang="en-US" smtClean="0"/>
              <a:t>‹#›</a:t>
            </a:fld>
            <a:endParaRPr lang="en-US"/>
          </a:p>
        </p:txBody>
      </p:sp>
    </p:spTree>
    <p:extLst>
      <p:ext uri="{BB962C8B-B14F-4D97-AF65-F5344CB8AC3E}">
        <p14:creationId xmlns:p14="http://schemas.microsoft.com/office/powerpoint/2010/main" val="33286804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7049-6071-49A6-B3D1-3122D9CAACDC}"/>
              </a:ext>
            </a:extLst>
          </p:cNvPr>
          <p:cNvSpPr>
            <a:spLocks noGrp="1"/>
          </p:cNvSpPr>
          <p:nvPr>
            <p:ph type="title" hasCustomPrompt="1"/>
          </p:nvPr>
        </p:nvSpPr>
        <p:spPr>
          <a:xfrm>
            <a:off x="1258892" y="1482823"/>
            <a:ext cx="37855525" cy="1295400"/>
          </a:xfrm>
        </p:spPr>
        <p:txBody>
          <a:bodyPr/>
          <a:lstStyle>
            <a:lvl1pPr>
              <a:defRPr b="1"/>
            </a:lvl1pPr>
          </a:lstStyle>
          <a:p>
            <a:r>
              <a:rPr lang="en-US" dirty="0"/>
              <a:t>COLLEGE/DEPT/UNIT</a:t>
            </a:r>
          </a:p>
        </p:txBody>
      </p:sp>
      <p:sp>
        <p:nvSpPr>
          <p:cNvPr id="14" name="Text Placeholder 21">
            <a:extLst>
              <a:ext uri="{FF2B5EF4-FFF2-40B4-BE49-F238E27FC236}">
                <a16:creationId xmlns:a16="http://schemas.microsoft.com/office/drawing/2014/main" id="{1D7828A8-55C1-4FAA-B331-18A9A1036B17}"/>
              </a:ext>
            </a:extLst>
          </p:cNvPr>
          <p:cNvSpPr>
            <a:spLocks noGrp="1"/>
          </p:cNvSpPr>
          <p:nvPr>
            <p:ph type="body" sz="quarter" idx="18" hasCustomPrompt="1"/>
          </p:nvPr>
        </p:nvSpPr>
        <p:spPr>
          <a:xfrm>
            <a:off x="1301496" y="2903762"/>
            <a:ext cx="37855071" cy="2153891"/>
          </a:xfrm>
          <a:prstGeom prst="rect">
            <a:avLst/>
          </a:prstGeom>
        </p:spPr>
        <p:txBody>
          <a:bodyPr>
            <a:normAutofit/>
          </a:bodyPr>
          <a:lstStyle>
            <a:lvl1pPr marL="0" indent="0">
              <a:buNone/>
              <a:defRPr sz="10000" b="0">
                <a:ln>
                  <a:solidFill>
                    <a:sysClr val="windowText" lastClr="000000"/>
                  </a:solidFill>
                </a:ln>
                <a:solidFill>
                  <a:srgbClr val="212325"/>
                </a:solidFill>
                <a:latin typeface="Buckeye Serif Black" panose="00000A00000000000000" pitchFamily="50" charset="0"/>
                <a:ea typeface="Buckeye Serif Black" panose="00000A00000000000000" pitchFamily="50" charset="0"/>
              </a:defRPr>
            </a:lvl1pPr>
          </a:lstStyle>
          <a:p>
            <a:pPr lvl="0"/>
            <a:r>
              <a:rPr kumimoji="0" lang="en-US" sz="14400" b="1" i="0" u="none" strike="noStrike" kern="1200" cap="none" spc="-513" normalizeH="0" baseline="0" noProof="0" dirty="0">
                <a:ln>
                  <a:noFill/>
                </a:ln>
                <a:solidFill>
                  <a:srgbClr val="646A6E"/>
                </a:solidFill>
                <a:effectLst/>
                <a:uLnTx/>
                <a:uFillTx/>
                <a:latin typeface="Buckeye Serif" panose="00000500000000000000" pitchFamily="50" charset="0"/>
                <a:ea typeface="Buckeye Serif" pitchFamily="2" charset="0"/>
                <a:cs typeface="+mj-cs"/>
              </a:rPr>
              <a:t>Re</a:t>
            </a:r>
            <a:r>
              <a:rPr kumimoji="0" lang="en-US" sz="14400" b="1" i="0" u="none" strike="noStrike" kern="1200" cap="none" spc="-426" normalizeH="0" baseline="0" noProof="0" dirty="0">
                <a:ln>
                  <a:noFill/>
                </a:ln>
                <a:solidFill>
                  <a:srgbClr val="646A6E"/>
                </a:solidFill>
                <a:effectLst/>
                <a:uLnTx/>
                <a:uFillTx/>
                <a:latin typeface="Buckeye Serif" panose="00000500000000000000" pitchFamily="50" charset="0"/>
                <a:ea typeface="Buckeye Serif" pitchFamily="2" charset="0"/>
                <a:cs typeface="+mj-cs"/>
              </a:rPr>
              <a:t>s</a:t>
            </a:r>
            <a:r>
              <a:rPr kumimoji="0" lang="en-US" sz="14400" b="1" i="0" u="none" strike="noStrike" kern="1200" cap="none" spc="-371" normalizeH="0" baseline="0" noProof="0" dirty="0">
                <a:ln>
                  <a:noFill/>
                </a:ln>
                <a:solidFill>
                  <a:srgbClr val="646A6E"/>
                </a:solidFill>
                <a:effectLst/>
                <a:uLnTx/>
                <a:uFillTx/>
                <a:latin typeface="Buckeye Serif" panose="00000500000000000000" pitchFamily="50" charset="0"/>
                <a:ea typeface="Buckeye Serif" pitchFamily="2" charset="0"/>
                <a:cs typeface="+mj-cs"/>
              </a:rPr>
              <a:t>e</a:t>
            </a:r>
            <a:r>
              <a:rPr kumimoji="0" lang="en-US" sz="14400" b="1" i="0" u="none" strike="noStrike" kern="1200" cap="none" spc="-306" normalizeH="0" baseline="0" noProof="0" dirty="0">
                <a:ln>
                  <a:noFill/>
                </a:ln>
                <a:solidFill>
                  <a:srgbClr val="646A6E"/>
                </a:solidFill>
                <a:effectLst/>
                <a:uLnTx/>
                <a:uFillTx/>
                <a:latin typeface="Buckeye Serif" panose="00000500000000000000" pitchFamily="50" charset="0"/>
                <a:ea typeface="Buckeye Serif" pitchFamily="2" charset="0"/>
                <a:cs typeface="+mj-cs"/>
              </a:rPr>
              <a:t>a</a:t>
            </a:r>
            <a:r>
              <a:rPr kumimoji="0" lang="en-US" sz="14400" b="1" i="0" u="none" strike="noStrike" kern="1200" cap="none" spc="-404" normalizeH="0" baseline="0" noProof="0" dirty="0">
                <a:ln>
                  <a:noFill/>
                </a:ln>
                <a:solidFill>
                  <a:srgbClr val="646A6E"/>
                </a:solidFill>
                <a:effectLst/>
                <a:uLnTx/>
                <a:uFillTx/>
                <a:latin typeface="Buckeye Serif" panose="00000500000000000000" pitchFamily="50" charset="0"/>
                <a:ea typeface="Buckeye Serif" pitchFamily="2" charset="0"/>
                <a:cs typeface="+mj-cs"/>
              </a:rPr>
              <a:t>r</a:t>
            </a:r>
            <a:r>
              <a:rPr kumimoji="0" lang="en-US" sz="14400" b="1" i="0" u="none" strike="noStrike" kern="1200" cap="none" spc="-349" normalizeH="0" baseline="0" noProof="0" dirty="0">
                <a:ln>
                  <a:noFill/>
                </a:ln>
                <a:solidFill>
                  <a:srgbClr val="646A6E"/>
                </a:solidFill>
                <a:effectLst/>
                <a:uLnTx/>
                <a:uFillTx/>
                <a:latin typeface="Buckeye Serif" panose="00000500000000000000" pitchFamily="50" charset="0"/>
                <a:ea typeface="Buckeye Serif" pitchFamily="2" charset="0"/>
                <a:cs typeface="+mj-cs"/>
              </a:rPr>
              <a:t>c</a:t>
            </a:r>
            <a:r>
              <a:rPr kumimoji="0" lang="en-US" sz="14400" b="1" i="0" u="none" strike="noStrike" kern="1200" cap="none" spc="0" normalizeH="0" baseline="0" noProof="0" dirty="0">
                <a:ln>
                  <a:noFill/>
                </a:ln>
                <a:solidFill>
                  <a:srgbClr val="646A6E"/>
                </a:solidFill>
                <a:effectLst/>
                <a:uLnTx/>
                <a:uFillTx/>
                <a:latin typeface="Buckeye Serif" panose="00000500000000000000" pitchFamily="50" charset="0"/>
                <a:ea typeface="Buckeye Serif" pitchFamily="2" charset="0"/>
                <a:cs typeface="+mj-cs"/>
              </a:rPr>
              <a:t>h</a:t>
            </a:r>
            <a:r>
              <a:rPr kumimoji="0" lang="en-US" sz="14400" b="1" i="0" u="none" strike="noStrike" kern="1200" cap="none" spc="11" normalizeH="0" baseline="0" noProof="0" dirty="0">
                <a:ln>
                  <a:noFill/>
                </a:ln>
                <a:solidFill>
                  <a:srgbClr val="646A6E"/>
                </a:solidFill>
                <a:effectLst/>
                <a:uLnTx/>
                <a:uFillTx/>
                <a:latin typeface="Buckeye Serif" panose="00000500000000000000" pitchFamily="50" charset="0"/>
                <a:ea typeface="Buckeye Serif" pitchFamily="2" charset="0"/>
                <a:cs typeface="+mj-cs"/>
              </a:rPr>
              <a:t> </a:t>
            </a:r>
            <a:r>
              <a:rPr kumimoji="0" lang="en-US" sz="14400" b="1" i="0" u="none" strike="noStrike" kern="1200" cap="none" spc="-306" normalizeH="0" baseline="0" noProof="0" dirty="0">
                <a:ln>
                  <a:noFill/>
                </a:ln>
                <a:solidFill>
                  <a:srgbClr val="646A6E"/>
                </a:solidFill>
                <a:effectLst/>
                <a:uLnTx/>
                <a:uFillTx/>
                <a:latin typeface="Buckeye Serif" panose="00000500000000000000" pitchFamily="50" charset="0"/>
                <a:ea typeface="Buckeye Serif" pitchFamily="2" charset="0"/>
                <a:cs typeface="+mj-cs"/>
              </a:rPr>
              <a:t>S</a:t>
            </a:r>
            <a:r>
              <a:rPr kumimoji="0" lang="en-US" sz="14400" b="1" i="0" u="none" strike="noStrike" kern="1200" cap="none" spc="-284" normalizeH="0" baseline="0" noProof="0" dirty="0">
                <a:ln>
                  <a:noFill/>
                </a:ln>
                <a:solidFill>
                  <a:srgbClr val="646A6E"/>
                </a:solidFill>
                <a:effectLst/>
                <a:uLnTx/>
                <a:uFillTx/>
                <a:latin typeface="Buckeye Serif" panose="00000500000000000000" pitchFamily="50" charset="0"/>
                <a:ea typeface="Buckeye Serif" pitchFamily="2" charset="0"/>
                <a:cs typeface="+mj-cs"/>
              </a:rPr>
              <a:t>t</a:t>
            </a:r>
            <a:r>
              <a:rPr kumimoji="0" lang="en-US" sz="14400" b="1" i="0" u="none" strike="noStrike" kern="1200" cap="none" spc="-240" normalizeH="0" baseline="0" noProof="0" dirty="0">
                <a:ln>
                  <a:noFill/>
                </a:ln>
                <a:solidFill>
                  <a:srgbClr val="646A6E"/>
                </a:solidFill>
                <a:effectLst/>
                <a:uLnTx/>
                <a:uFillTx/>
                <a:latin typeface="Buckeye Serif" panose="00000500000000000000" pitchFamily="50" charset="0"/>
                <a:ea typeface="Buckeye Serif" pitchFamily="2" charset="0"/>
                <a:cs typeface="+mj-cs"/>
              </a:rPr>
              <a:t>u</a:t>
            </a:r>
            <a:r>
              <a:rPr kumimoji="0" lang="en-US" sz="14400" b="1" i="0" u="none" strike="noStrike" kern="1200" cap="none" spc="-218" normalizeH="0" baseline="0" noProof="0" dirty="0">
                <a:ln>
                  <a:noFill/>
                </a:ln>
                <a:solidFill>
                  <a:srgbClr val="646A6E"/>
                </a:solidFill>
                <a:effectLst/>
                <a:uLnTx/>
                <a:uFillTx/>
                <a:latin typeface="Buckeye Serif" panose="00000500000000000000" pitchFamily="50" charset="0"/>
                <a:ea typeface="Buckeye Serif" pitchFamily="2" charset="0"/>
                <a:cs typeface="+mj-cs"/>
              </a:rPr>
              <a:t>d</a:t>
            </a:r>
            <a:r>
              <a:rPr kumimoji="0" lang="en-US" sz="14400" b="1" i="0" u="none" strike="noStrike" kern="1200" cap="none" spc="-87" normalizeH="0" baseline="0" noProof="0" dirty="0">
                <a:ln>
                  <a:noFill/>
                </a:ln>
                <a:solidFill>
                  <a:srgbClr val="646A6E"/>
                </a:solidFill>
                <a:effectLst/>
                <a:uLnTx/>
                <a:uFillTx/>
                <a:latin typeface="Buckeye Serif" panose="00000500000000000000" pitchFamily="50" charset="0"/>
                <a:ea typeface="Buckeye Serif" pitchFamily="2" charset="0"/>
                <a:cs typeface="+mj-cs"/>
              </a:rPr>
              <a:t>y Title</a:t>
            </a:r>
            <a:endParaRPr lang="en-US" dirty="0"/>
          </a:p>
        </p:txBody>
      </p:sp>
      <p:sp>
        <p:nvSpPr>
          <p:cNvPr id="15" name="Text Placeholder 24">
            <a:extLst>
              <a:ext uri="{FF2B5EF4-FFF2-40B4-BE49-F238E27FC236}">
                <a16:creationId xmlns:a16="http://schemas.microsoft.com/office/drawing/2014/main" id="{60C05F0A-C056-44EB-983E-7BA7E84C6822}"/>
              </a:ext>
            </a:extLst>
          </p:cNvPr>
          <p:cNvSpPr>
            <a:spLocks noGrp="1"/>
          </p:cNvSpPr>
          <p:nvPr>
            <p:ph type="body" sz="quarter" idx="19" hasCustomPrompt="1"/>
          </p:nvPr>
        </p:nvSpPr>
        <p:spPr>
          <a:xfrm>
            <a:off x="1301496" y="5181600"/>
            <a:ext cx="37884423" cy="805541"/>
          </a:xfrm>
          <a:prstGeom prst="rect">
            <a:avLst/>
          </a:prstGeom>
        </p:spPr>
        <p:txBody>
          <a:bodyPr/>
          <a:lstStyle>
            <a:lvl1pPr>
              <a:defRPr sz="5000" b="0">
                <a:solidFill>
                  <a:srgbClr val="212325"/>
                </a:solidFill>
                <a:latin typeface="Buckeye Sans ExtraBold" panose="00000900000000000000" pitchFamily="50" charset="0"/>
              </a:defRPr>
            </a:lvl1pPr>
            <a:lvl2pPr marL="457207" indent="0">
              <a:buNone/>
              <a:defRPr/>
            </a:lvl2pPr>
          </a:lstStyle>
          <a:p>
            <a:pPr marL="27719" marR="0" lvl="0" indent="0" algn="l" defTabSz="783762" rtl="0" eaLnBrk="1" fontAlgn="auto" latinLnBrk="0" hangingPunct="1">
              <a:lnSpc>
                <a:spcPts val="5969"/>
              </a:lnSpc>
              <a:spcBef>
                <a:spcPts val="0"/>
              </a:spcBef>
              <a:spcAft>
                <a:spcPts val="0"/>
              </a:spcAft>
              <a:buClrTx/>
              <a:buSzTx/>
              <a:buFontTx/>
              <a:buNone/>
              <a:tabLst/>
              <a:defRPr/>
            </a:pPr>
            <a:r>
              <a:rPr kumimoji="0" lang="en-US" sz="5001" b="1" i="0" u="none" strike="noStrike" kern="1200" cap="none" spc="-76" normalizeH="0" baseline="0" noProof="0" dirty="0">
                <a:ln>
                  <a:noFill/>
                </a:ln>
                <a:solidFill>
                  <a:srgbClr val="3F4443"/>
                </a:solidFill>
                <a:effectLst/>
                <a:uLnTx/>
                <a:uFillTx/>
                <a:latin typeface="Buckeye Sans" pitchFamily="2" charset="77"/>
                <a:ea typeface="+mn-ea"/>
                <a:cs typeface="Arial"/>
              </a:rPr>
              <a:t>Presenter name, associates and collaborators</a:t>
            </a:r>
            <a:endParaRPr kumimoji="0" lang="en-US" sz="5001" b="1" i="0" u="none" strike="noStrike" kern="1200" cap="none" spc="0" normalizeH="0" baseline="0" noProof="0" dirty="0">
              <a:ln>
                <a:noFill/>
              </a:ln>
              <a:solidFill>
                <a:srgbClr val="3F4443"/>
              </a:solidFill>
              <a:effectLst/>
              <a:uLnTx/>
              <a:uFillTx/>
              <a:latin typeface="Buckeye Sans" pitchFamily="2" charset="77"/>
              <a:ea typeface="+mn-ea"/>
              <a:cs typeface="Arial"/>
            </a:endParaRPr>
          </a:p>
        </p:txBody>
      </p:sp>
      <p:sp>
        <p:nvSpPr>
          <p:cNvPr id="6" name="Content Placeholder 7">
            <a:extLst>
              <a:ext uri="{FF2B5EF4-FFF2-40B4-BE49-F238E27FC236}">
                <a16:creationId xmlns:a16="http://schemas.microsoft.com/office/drawing/2014/main" id="{50E5F3AD-C797-4C52-8D74-B5CB18F8BE30}"/>
              </a:ext>
            </a:extLst>
          </p:cNvPr>
          <p:cNvSpPr>
            <a:spLocks noGrp="1"/>
          </p:cNvSpPr>
          <p:nvPr>
            <p:ph sz="quarter" idx="10" hasCustomPrompt="1"/>
          </p:nvPr>
        </p:nvSpPr>
        <p:spPr>
          <a:xfrm>
            <a:off x="1349830" y="69886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7" name="Content Placeholder 7">
            <a:extLst>
              <a:ext uri="{FF2B5EF4-FFF2-40B4-BE49-F238E27FC236}">
                <a16:creationId xmlns:a16="http://schemas.microsoft.com/office/drawing/2014/main" id="{3D3ACE07-7BBC-4F8C-8766-FCCD5189247E}"/>
              </a:ext>
            </a:extLst>
          </p:cNvPr>
          <p:cNvSpPr>
            <a:spLocks noGrp="1"/>
          </p:cNvSpPr>
          <p:nvPr>
            <p:ph sz="quarter" idx="11" hasCustomPrompt="1"/>
          </p:nvPr>
        </p:nvSpPr>
        <p:spPr>
          <a:xfrm>
            <a:off x="1349830" y="78268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8" name="Text Placeholder 13">
            <a:extLst>
              <a:ext uri="{FF2B5EF4-FFF2-40B4-BE49-F238E27FC236}">
                <a16:creationId xmlns:a16="http://schemas.microsoft.com/office/drawing/2014/main" id="{9690D600-B130-4644-8EC9-A779DBC55FFC}"/>
              </a:ext>
            </a:extLst>
          </p:cNvPr>
          <p:cNvSpPr>
            <a:spLocks noGrp="1"/>
          </p:cNvSpPr>
          <p:nvPr>
            <p:ph type="body" sz="quarter" idx="12" hasCustomPrompt="1"/>
          </p:nvPr>
        </p:nvSpPr>
        <p:spPr>
          <a:xfrm>
            <a:off x="1339637" y="86650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46EAB47C-F292-40E9-AB99-424846F2D30A}"/>
              </a:ext>
            </a:extLst>
          </p:cNvPr>
          <p:cNvSpPr>
            <a:spLocks noGrp="1"/>
          </p:cNvSpPr>
          <p:nvPr>
            <p:ph sz="quarter" idx="13" hasCustomPrompt="1"/>
          </p:nvPr>
        </p:nvSpPr>
        <p:spPr>
          <a:xfrm>
            <a:off x="1355926" y="120178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10" name="Content Placeholder 7">
            <a:extLst>
              <a:ext uri="{FF2B5EF4-FFF2-40B4-BE49-F238E27FC236}">
                <a16:creationId xmlns:a16="http://schemas.microsoft.com/office/drawing/2014/main" id="{11D8B94F-F92F-4903-BDFC-A014BE7FA67D}"/>
              </a:ext>
            </a:extLst>
          </p:cNvPr>
          <p:cNvSpPr>
            <a:spLocks noGrp="1"/>
          </p:cNvSpPr>
          <p:nvPr>
            <p:ph sz="quarter" idx="14" hasCustomPrompt="1"/>
          </p:nvPr>
        </p:nvSpPr>
        <p:spPr>
          <a:xfrm>
            <a:off x="1355926" y="128560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11" name="Text Placeholder 13">
            <a:extLst>
              <a:ext uri="{FF2B5EF4-FFF2-40B4-BE49-F238E27FC236}">
                <a16:creationId xmlns:a16="http://schemas.microsoft.com/office/drawing/2014/main" id="{73DDAD7F-4018-47CC-AB8F-6D4CA23BBBE7}"/>
              </a:ext>
            </a:extLst>
          </p:cNvPr>
          <p:cNvSpPr>
            <a:spLocks noGrp="1"/>
          </p:cNvSpPr>
          <p:nvPr>
            <p:ph type="body" sz="quarter" idx="15" hasCustomPrompt="1"/>
          </p:nvPr>
        </p:nvSpPr>
        <p:spPr>
          <a:xfrm>
            <a:off x="1345733" y="136942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2C094538-7DA9-4DE9-AEFC-FE677C99C0DF}"/>
              </a:ext>
            </a:extLst>
          </p:cNvPr>
          <p:cNvSpPr>
            <a:spLocks noGrp="1"/>
          </p:cNvSpPr>
          <p:nvPr>
            <p:ph sz="quarter" idx="16" hasCustomPrompt="1"/>
          </p:nvPr>
        </p:nvSpPr>
        <p:spPr>
          <a:xfrm>
            <a:off x="1355926" y="167422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13" name="Text Placeholder 13">
            <a:extLst>
              <a:ext uri="{FF2B5EF4-FFF2-40B4-BE49-F238E27FC236}">
                <a16:creationId xmlns:a16="http://schemas.microsoft.com/office/drawing/2014/main" id="{350D44B0-AABD-4C99-A43E-5266789D24B2}"/>
              </a:ext>
            </a:extLst>
          </p:cNvPr>
          <p:cNvSpPr>
            <a:spLocks noGrp="1"/>
          </p:cNvSpPr>
          <p:nvPr>
            <p:ph type="body" sz="quarter" idx="17" hasCustomPrompt="1"/>
          </p:nvPr>
        </p:nvSpPr>
        <p:spPr>
          <a:xfrm>
            <a:off x="1345733" y="175804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2323916-99EF-4064-91BD-2059C060CAC1}"/>
              </a:ext>
            </a:extLst>
          </p:cNvPr>
          <p:cNvSpPr>
            <a:spLocks noGrp="1"/>
          </p:cNvSpPr>
          <p:nvPr>
            <p:ph sz="quarter" idx="20" hasCustomPrompt="1"/>
          </p:nvPr>
        </p:nvSpPr>
        <p:spPr>
          <a:xfrm>
            <a:off x="1326574" y="21107400"/>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17" name="Content Placeholder 27">
            <a:extLst>
              <a:ext uri="{FF2B5EF4-FFF2-40B4-BE49-F238E27FC236}">
                <a16:creationId xmlns:a16="http://schemas.microsoft.com/office/drawing/2014/main" id="{BDFC984C-4229-4995-BE2A-F6E393F6C6DD}"/>
              </a:ext>
            </a:extLst>
          </p:cNvPr>
          <p:cNvSpPr>
            <a:spLocks noGrp="1"/>
          </p:cNvSpPr>
          <p:nvPr>
            <p:ph sz="quarter" idx="21"/>
          </p:nvPr>
        </p:nvSpPr>
        <p:spPr>
          <a:xfrm>
            <a:off x="1326697" y="21793198"/>
            <a:ext cx="9061704" cy="5842000"/>
          </a:xfrm>
          <a:prstGeom prst="rect">
            <a:avLst/>
          </a:prstGeom>
        </p:spPr>
        <p:txBody>
          <a:bodyPr/>
          <a:lstStyle>
            <a:lvl1pPr marL="0" indent="0">
              <a:buNone/>
              <a:defRPr/>
            </a:lvl1pPr>
          </a:lstStyle>
          <a:p>
            <a:pPr lvl="0"/>
            <a:endParaRPr lang="en-US" dirty="0"/>
          </a:p>
        </p:txBody>
      </p:sp>
      <p:sp>
        <p:nvSpPr>
          <p:cNvPr id="18" name="Content Placeholder 7">
            <a:extLst>
              <a:ext uri="{FF2B5EF4-FFF2-40B4-BE49-F238E27FC236}">
                <a16:creationId xmlns:a16="http://schemas.microsoft.com/office/drawing/2014/main" id="{756B9361-2E09-4771-8008-194D2764EE00}"/>
              </a:ext>
            </a:extLst>
          </p:cNvPr>
          <p:cNvSpPr>
            <a:spLocks noGrp="1"/>
          </p:cNvSpPr>
          <p:nvPr>
            <p:ph sz="quarter" idx="22" hasCustomPrompt="1"/>
          </p:nvPr>
        </p:nvSpPr>
        <p:spPr>
          <a:xfrm>
            <a:off x="1295400" y="27813000"/>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19" name="Content Placeholder 7">
            <a:extLst>
              <a:ext uri="{FF2B5EF4-FFF2-40B4-BE49-F238E27FC236}">
                <a16:creationId xmlns:a16="http://schemas.microsoft.com/office/drawing/2014/main" id="{DB9AC915-F543-4D70-B7D0-E894E2F21D3B}"/>
              </a:ext>
            </a:extLst>
          </p:cNvPr>
          <p:cNvSpPr>
            <a:spLocks noGrp="1"/>
          </p:cNvSpPr>
          <p:nvPr>
            <p:ph sz="quarter" idx="23" hasCustomPrompt="1"/>
          </p:nvPr>
        </p:nvSpPr>
        <p:spPr>
          <a:xfrm>
            <a:off x="12040728" y="70104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20" name="Content Placeholder 7">
            <a:extLst>
              <a:ext uri="{FF2B5EF4-FFF2-40B4-BE49-F238E27FC236}">
                <a16:creationId xmlns:a16="http://schemas.microsoft.com/office/drawing/2014/main" id="{F18C68A0-6B45-4130-98F6-76616D88C5B1}"/>
              </a:ext>
            </a:extLst>
          </p:cNvPr>
          <p:cNvSpPr>
            <a:spLocks noGrp="1"/>
          </p:cNvSpPr>
          <p:nvPr>
            <p:ph sz="quarter" idx="24" hasCustomPrompt="1"/>
          </p:nvPr>
        </p:nvSpPr>
        <p:spPr>
          <a:xfrm>
            <a:off x="12040728" y="78486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1" name="Text Placeholder 13">
            <a:extLst>
              <a:ext uri="{FF2B5EF4-FFF2-40B4-BE49-F238E27FC236}">
                <a16:creationId xmlns:a16="http://schemas.microsoft.com/office/drawing/2014/main" id="{A9A58586-7B87-427A-B109-4F1194927544}"/>
              </a:ext>
            </a:extLst>
          </p:cNvPr>
          <p:cNvSpPr>
            <a:spLocks noGrp="1"/>
          </p:cNvSpPr>
          <p:nvPr>
            <p:ph type="body" sz="quarter" idx="25" hasCustomPrompt="1"/>
          </p:nvPr>
        </p:nvSpPr>
        <p:spPr>
          <a:xfrm>
            <a:off x="12030535" y="86867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7">
            <a:extLst>
              <a:ext uri="{FF2B5EF4-FFF2-40B4-BE49-F238E27FC236}">
                <a16:creationId xmlns:a16="http://schemas.microsoft.com/office/drawing/2014/main" id="{F9514E8F-BB54-4306-B88B-62FF1CBB25E0}"/>
              </a:ext>
            </a:extLst>
          </p:cNvPr>
          <p:cNvSpPr>
            <a:spLocks noGrp="1"/>
          </p:cNvSpPr>
          <p:nvPr>
            <p:ph sz="quarter" idx="26" hasCustomPrompt="1"/>
          </p:nvPr>
        </p:nvSpPr>
        <p:spPr>
          <a:xfrm>
            <a:off x="12040603" y="11974286"/>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23" name="Content Placeholder 27">
            <a:extLst>
              <a:ext uri="{FF2B5EF4-FFF2-40B4-BE49-F238E27FC236}">
                <a16:creationId xmlns:a16="http://schemas.microsoft.com/office/drawing/2014/main" id="{45AE7CD6-062F-405C-82B9-32F1E60F0604}"/>
              </a:ext>
            </a:extLst>
          </p:cNvPr>
          <p:cNvSpPr>
            <a:spLocks noGrp="1"/>
          </p:cNvSpPr>
          <p:nvPr>
            <p:ph sz="quarter" idx="27"/>
          </p:nvPr>
        </p:nvSpPr>
        <p:spPr>
          <a:xfrm>
            <a:off x="12040728" y="12660084"/>
            <a:ext cx="9061704" cy="5842000"/>
          </a:xfrm>
          <a:prstGeom prst="rect">
            <a:avLst/>
          </a:prstGeom>
        </p:spPr>
        <p:txBody>
          <a:bodyPr/>
          <a:lstStyle>
            <a:lvl1pPr marL="0" indent="0">
              <a:buNone/>
              <a:defRPr/>
            </a:lvl1pPr>
          </a:lstStyle>
          <a:p>
            <a:pPr lvl="0"/>
            <a:endParaRPr lang="en-US" dirty="0"/>
          </a:p>
        </p:txBody>
      </p:sp>
      <p:sp>
        <p:nvSpPr>
          <p:cNvPr id="24" name="Content Placeholder 7">
            <a:extLst>
              <a:ext uri="{FF2B5EF4-FFF2-40B4-BE49-F238E27FC236}">
                <a16:creationId xmlns:a16="http://schemas.microsoft.com/office/drawing/2014/main" id="{A5303D25-FDCD-46E6-B2F9-FEFC19CFF809}"/>
              </a:ext>
            </a:extLst>
          </p:cNvPr>
          <p:cNvSpPr>
            <a:spLocks noGrp="1"/>
          </p:cNvSpPr>
          <p:nvPr>
            <p:ph sz="quarter" idx="28" hasCustomPrompt="1"/>
          </p:nvPr>
        </p:nvSpPr>
        <p:spPr>
          <a:xfrm>
            <a:off x="12009431" y="18679886"/>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33" name="Content Placeholder 7">
            <a:extLst>
              <a:ext uri="{FF2B5EF4-FFF2-40B4-BE49-F238E27FC236}">
                <a16:creationId xmlns:a16="http://schemas.microsoft.com/office/drawing/2014/main" id="{1B1A3783-6955-403E-95A9-59BDA077C0C5}"/>
              </a:ext>
            </a:extLst>
          </p:cNvPr>
          <p:cNvSpPr>
            <a:spLocks noGrp="1"/>
          </p:cNvSpPr>
          <p:nvPr>
            <p:ph sz="quarter" idx="37" hasCustomPrompt="1"/>
          </p:nvPr>
        </p:nvSpPr>
        <p:spPr>
          <a:xfrm>
            <a:off x="12045696" y="19724913"/>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34" name="Content Placeholder 7">
            <a:extLst>
              <a:ext uri="{FF2B5EF4-FFF2-40B4-BE49-F238E27FC236}">
                <a16:creationId xmlns:a16="http://schemas.microsoft.com/office/drawing/2014/main" id="{D3463364-E731-4004-B7A3-3FCC322957AD}"/>
              </a:ext>
            </a:extLst>
          </p:cNvPr>
          <p:cNvSpPr>
            <a:spLocks noGrp="1"/>
          </p:cNvSpPr>
          <p:nvPr>
            <p:ph sz="quarter" idx="38" hasCustomPrompt="1"/>
          </p:nvPr>
        </p:nvSpPr>
        <p:spPr>
          <a:xfrm>
            <a:off x="12045696" y="20563113"/>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35" name="Text Placeholder 13">
            <a:extLst>
              <a:ext uri="{FF2B5EF4-FFF2-40B4-BE49-F238E27FC236}">
                <a16:creationId xmlns:a16="http://schemas.microsoft.com/office/drawing/2014/main" id="{370725F4-39D5-4828-9A23-E9AF04DDB531}"/>
              </a:ext>
            </a:extLst>
          </p:cNvPr>
          <p:cNvSpPr>
            <a:spLocks noGrp="1"/>
          </p:cNvSpPr>
          <p:nvPr>
            <p:ph type="body" sz="quarter" idx="39" hasCustomPrompt="1"/>
          </p:nvPr>
        </p:nvSpPr>
        <p:spPr>
          <a:xfrm>
            <a:off x="12035503" y="21401313"/>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1C43122E-FF19-40E8-A3C8-16BD9F59A49C}"/>
              </a:ext>
            </a:extLst>
          </p:cNvPr>
          <p:cNvSpPr>
            <a:spLocks noGrp="1"/>
          </p:cNvSpPr>
          <p:nvPr>
            <p:ph type="body" sz="quarter" idx="40" hasCustomPrompt="1"/>
          </p:nvPr>
        </p:nvSpPr>
        <p:spPr>
          <a:xfrm>
            <a:off x="12035503" y="24579941"/>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7">
            <a:extLst>
              <a:ext uri="{FF2B5EF4-FFF2-40B4-BE49-F238E27FC236}">
                <a16:creationId xmlns:a16="http://schemas.microsoft.com/office/drawing/2014/main" id="{0EB41020-EF65-481D-A004-5118E51035C5}"/>
              </a:ext>
            </a:extLst>
          </p:cNvPr>
          <p:cNvSpPr>
            <a:spLocks noGrp="1"/>
          </p:cNvSpPr>
          <p:nvPr>
            <p:ph sz="quarter" idx="29" hasCustomPrompt="1"/>
          </p:nvPr>
        </p:nvSpPr>
        <p:spPr>
          <a:xfrm>
            <a:off x="22479000" y="70104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26" name="Content Placeholder 7">
            <a:extLst>
              <a:ext uri="{FF2B5EF4-FFF2-40B4-BE49-F238E27FC236}">
                <a16:creationId xmlns:a16="http://schemas.microsoft.com/office/drawing/2014/main" id="{4130C767-BFF2-4A4D-845F-9B5AD341A17D}"/>
              </a:ext>
            </a:extLst>
          </p:cNvPr>
          <p:cNvSpPr>
            <a:spLocks noGrp="1"/>
          </p:cNvSpPr>
          <p:nvPr>
            <p:ph sz="quarter" idx="30" hasCustomPrompt="1"/>
          </p:nvPr>
        </p:nvSpPr>
        <p:spPr>
          <a:xfrm>
            <a:off x="22479000" y="78486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7" name="Text Placeholder 13">
            <a:extLst>
              <a:ext uri="{FF2B5EF4-FFF2-40B4-BE49-F238E27FC236}">
                <a16:creationId xmlns:a16="http://schemas.microsoft.com/office/drawing/2014/main" id="{FB8AD238-7D55-4F45-A311-43D3BBA7A109}"/>
              </a:ext>
            </a:extLst>
          </p:cNvPr>
          <p:cNvSpPr>
            <a:spLocks noGrp="1"/>
          </p:cNvSpPr>
          <p:nvPr>
            <p:ph type="body" sz="quarter" idx="31" hasCustomPrompt="1"/>
          </p:nvPr>
        </p:nvSpPr>
        <p:spPr>
          <a:xfrm>
            <a:off x="22511345" y="86867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7">
            <a:extLst>
              <a:ext uri="{FF2B5EF4-FFF2-40B4-BE49-F238E27FC236}">
                <a16:creationId xmlns:a16="http://schemas.microsoft.com/office/drawing/2014/main" id="{8357AD5B-329F-4AF9-B41C-A727FB1D993E}"/>
              </a:ext>
            </a:extLst>
          </p:cNvPr>
          <p:cNvSpPr>
            <a:spLocks noGrp="1"/>
          </p:cNvSpPr>
          <p:nvPr>
            <p:ph sz="quarter" idx="32" hasCustomPrompt="1"/>
          </p:nvPr>
        </p:nvSpPr>
        <p:spPr>
          <a:xfrm>
            <a:off x="22521539" y="117348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9" name="Text Placeholder 13">
            <a:extLst>
              <a:ext uri="{FF2B5EF4-FFF2-40B4-BE49-F238E27FC236}">
                <a16:creationId xmlns:a16="http://schemas.microsoft.com/office/drawing/2014/main" id="{8ACDC4FE-D2FE-4569-88D6-96AD2BD26935}"/>
              </a:ext>
            </a:extLst>
          </p:cNvPr>
          <p:cNvSpPr>
            <a:spLocks noGrp="1"/>
          </p:cNvSpPr>
          <p:nvPr>
            <p:ph type="body" sz="quarter" idx="33" hasCustomPrompt="1"/>
          </p:nvPr>
        </p:nvSpPr>
        <p:spPr>
          <a:xfrm>
            <a:off x="22518225" y="125729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7">
            <a:extLst>
              <a:ext uri="{FF2B5EF4-FFF2-40B4-BE49-F238E27FC236}">
                <a16:creationId xmlns:a16="http://schemas.microsoft.com/office/drawing/2014/main" id="{52284A4A-151A-42E2-B4EF-85525AA0DEFA}"/>
              </a:ext>
            </a:extLst>
          </p:cNvPr>
          <p:cNvSpPr>
            <a:spLocks noGrp="1"/>
          </p:cNvSpPr>
          <p:nvPr>
            <p:ph sz="quarter" idx="34" hasCustomPrompt="1"/>
          </p:nvPr>
        </p:nvSpPr>
        <p:spPr>
          <a:xfrm>
            <a:off x="22521306" y="15806057"/>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31" name="Content Placeholder 27">
            <a:extLst>
              <a:ext uri="{FF2B5EF4-FFF2-40B4-BE49-F238E27FC236}">
                <a16:creationId xmlns:a16="http://schemas.microsoft.com/office/drawing/2014/main" id="{E2391D15-0F56-4DAD-8705-ADFB7531B9BA}"/>
              </a:ext>
            </a:extLst>
          </p:cNvPr>
          <p:cNvSpPr>
            <a:spLocks noGrp="1"/>
          </p:cNvSpPr>
          <p:nvPr>
            <p:ph sz="quarter" idx="35"/>
          </p:nvPr>
        </p:nvSpPr>
        <p:spPr>
          <a:xfrm>
            <a:off x="22521431" y="16491855"/>
            <a:ext cx="9061704" cy="5842000"/>
          </a:xfrm>
          <a:prstGeom prst="rect">
            <a:avLst/>
          </a:prstGeom>
        </p:spPr>
        <p:txBody>
          <a:bodyPr/>
          <a:lstStyle>
            <a:lvl1pPr marL="0" indent="0">
              <a:buNone/>
              <a:defRPr/>
            </a:lvl1pPr>
          </a:lstStyle>
          <a:p>
            <a:pPr lvl="0"/>
            <a:endParaRPr lang="en-US" dirty="0"/>
          </a:p>
        </p:txBody>
      </p:sp>
      <p:sp>
        <p:nvSpPr>
          <p:cNvPr id="32" name="Content Placeholder 7">
            <a:extLst>
              <a:ext uri="{FF2B5EF4-FFF2-40B4-BE49-F238E27FC236}">
                <a16:creationId xmlns:a16="http://schemas.microsoft.com/office/drawing/2014/main" id="{D3AE46B4-F2E3-41B9-A752-18CC6D5304E5}"/>
              </a:ext>
            </a:extLst>
          </p:cNvPr>
          <p:cNvSpPr>
            <a:spLocks noGrp="1"/>
          </p:cNvSpPr>
          <p:nvPr>
            <p:ph sz="quarter" idx="36" hasCustomPrompt="1"/>
          </p:nvPr>
        </p:nvSpPr>
        <p:spPr>
          <a:xfrm>
            <a:off x="22529892" y="22511657"/>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40" name="Content Placeholder 7">
            <a:extLst>
              <a:ext uri="{FF2B5EF4-FFF2-40B4-BE49-F238E27FC236}">
                <a16:creationId xmlns:a16="http://schemas.microsoft.com/office/drawing/2014/main" id="{04FBAD53-AE86-4AA2-8312-0A8E261F3C37}"/>
              </a:ext>
            </a:extLst>
          </p:cNvPr>
          <p:cNvSpPr>
            <a:spLocks noGrp="1"/>
          </p:cNvSpPr>
          <p:nvPr>
            <p:ph sz="quarter" idx="44" hasCustomPrompt="1"/>
          </p:nvPr>
        </p:nvSpPr>
        <p:spPr>
          <a:xfrm>
            <a:off x="22535117" y="234696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41" name="Content Placeholder 7">
            <a:extLst>
              <a:ext uri="{FF2B5EF4-FFF2-40B4-BE49-F238E27FC236}">
                <a16:creationId xmlns:a16="http://schemas.microsoft.com/office/drawing/2014/main" id="{222C4C01-413E-4F87-A3CD-A2D8ABD46E10}"/>
              </a:ext>
            </a:extLst>
          </p:cNvPr>
          <p:cNvSpPr>
            <a:spLocks noGrp="1"/>
          </p:cNvSpPr>
          <p:nvPr>
            <p:ph sz="quarter" idx="45" hasCustomPrompt="1"/>
          </p:nvPr>
        </p:nvSpPr>
        <p:spPr>
          <a:xfrm>
            <a:off x="22535117" y="243078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42" name="Text Placeholder 13">
            <a:extLst>
              <a:ext uri="{FF2B5EF4-FFF2-40B4-BE49-F238E27FC236}">
                <a16:creationId xmlns:a16="http://schemas.microsoft.com/office/drawing/2014/main" id="{13E29AE0-E636-42F8-B116-3F230ADAE1F8}"/>
              </a:ext>
            </a:extLst>
          </p:cNvPr>
          <p:cNvSpPr>
            <a:spLocks noGrp="1"/>
          </p:cNvSpPr>
          <p:nvPr>
            <p:ph type="body" sz="quarter" idx="46" hasCustomPrompt="1"/>
          </p:nvPr>
        </p:nvSpPr>
        <p:spPr>
          <a:xfrm>
            <a:off x="22524924" y="251459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7">
            <a:extLst>
              <a:ext uri="{FF2B5EF4-FFF2-40B4-BE49-F238E27FC236}">
                <a16:creationId xmlns:a16="http://schemas.microsoft.com/office/drawing/2014/main" id="{DD553074-7988-4BCA-877E-E2323841BFCD}"/>
              </a:ext>
            </a:extLst>
          </p:cNvPr>
          <p:cNvSpPr>
            <a:spLocks noGrp="1"/>
          </p:cNvSpPr>
          <p:nvPr>
            <p:ph sz="quarter" idx="41" hasCustomPrompt="1"/>
          </p:nvPr>
        </p:nvSpPr>
        <p:spPr>
          <a:xfrm>
            <a:off x="32760731" y="7010400"/>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38" name="Content Placeholder 27">
            <a:extLst>
              <a:ext uri="{FF2B5EF4-FFF2-40B4-BE49-F238E27FC236}">
                <a16:creationId xmlns:a16="http://schemas.microsoft.com/office/drawing/2014/main" id="{347ECFE4-6761-47D7-BAE4-A9DDF8C81183}"/>
              </a:ext>
            </a:extLst>
          </p:cNvPr>
          <p:cNvSpPr>
            <a:spLocks noGrp="1"/>
          </p:cNvSpPr>
          <p:nvPr>
            <p:ph sz="quarter" idx="42"/>
          </p:nvPr>
        </p:nvSpPr>
        <p:spPr>
          <a:xfrm>
            <a:off x="32760855" y="7696198"/>
            <a:ext cx="9061704" cy="5842000"/>
          </a:xfrm>
          <a:prstGeom prst="rect">
            <a:avLst/>
          </a:prstGeom>
        </p:spPr>
        <p:txBody>
          <a:bodyPr/>
          <a:lstStyle>
            <a:lvl1pPr marL="0" indent="0">
              <a:buNone/>
              <a:defRPr/>
            </a:lvl1pPr>
          </a:lstStyle>
          <a:p>
            <a:pPr lvl="0"/>
            <a:endParaRPr lang="en-US" dirty="0"/>
          </a:p>
        </p:txBody>
      </p:sp>
      <p:sp>
        <p:nvSpPr>
          <p:cNvPr id="39" name="Content Placeholder 7">
            <a:extLst>
              <a:ext uri="{FF2B5EF4-FFF2-40B4-BE49-F238E27FC236}">
                <a16:creationId xmlns:a16="http://schemas.microsoft.com/office/drawing/2014/main" id="{BE4C050E-F747-4178-A465-D95692EE814C}"/>
              </a:ext>
            </a:extLst>
          </p:cNvPr>
          <p:cNvSpPr>
            <a:spLocks noGrp="1"/>
          </p:cNvSpPr>
          <p:nvPr>
            <p:ph sz="quarter" idx="43" hasCustomPrompt="1"/>
          </p:nvPr>
        </p:nvSpPr>
        <p:spPr>
          <a:xfrm>
            <a:off x="32772096" y="13716000"/>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43" name="Content Placeholder 7">
            <a:extLst>
              <a:ext uri="{FF2B5EF4-FFF2-40B4-BE49-F238E27FC236}">
                <a16:creationId xmlns:a16="http://schemas.microsoft.com/office/drawing/2014/main" id="{F44C3661-A33C-4DEA-A6AA-3348A9125996}"/>
              </a:ext>
            </a:extLst>
          </p:cNvPr>
          <p:cNvSpPr>
            <a:spLocks noGrp="1"/>
          </p:cNvSpPr>
          <p:nvPr>
            <p:ph sz="quarter" idx="47" hasCustomPrompt="1"/>
          </p:nvPr>
        </p:nvSpPr>
        <p:spPr>
          <a:xfrm>
            <a:off x="32760731" y="147066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44" name="Text Placeholder 13">
            <a:extLst>
              <a:ext uri="{FF2B5EF4-FFF2-40B4-BE49-F238E27FC236}">
                <a16:creationId xmlns:a16="http://schemas.microsoft.com/office/drawing/2014/main" id="{C4406423-C9FA-4067-8504-2E9D80AE8E4C}"/>
              </a:ext>
            </a:extLst>
          </p:cNvPr>
          <p:cNvSpPr>
            <a:spLocks noGrp="1"/>
          </p:cNvSpPr>
          <p:nvPr>
            <p:ph type="body" sz="quarter" idx="48" hasCustomPrompt="1"/>
          </p:nvPr>
        </p:nvSpPr>
        <p:spPr>
          <a:xfrm>
            <a:off x="32760731" y="15584082"/>
            <a:ext cx="9061704" cy="4717771"/>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7">
            <a:extLst>
              <a:ext uri="{FF2B5EF4-FFF2-40B4-BE49-F238E27FC236}">
                <a16:creationId xmlns:a16="http://schemas.microsoft.com/office/drawing/2014/main" id="{2568CBA9-266F-4BDC-97FE-B50BE92EBDD2}"/>
              </a:ext>
            </a:extLst>
          </p:cNvPr>
          <p:cNvSpPr>
            <a:spLocks noGrp="1"/>
          </p:cNvSpPr>
          <p:nvPr>
            <p:ph sz="quarter" idx="49" hasCustomPrompt="1"/>
          </p:nvPr>
        </p:nvSpPr>
        <p:spPr>
          <a:xfrm>
            <a:off x="32760731" y="205522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BIBLIOGRAPHY HEADING</a:t>
            </a:r>
          </a:p>
        </p:txBody>
      </p:sp>
      <p:sp>
        <p:nvSpPr>
          <p:cNvPr id="48" name="Text Placeholder 47">
            <a:extLst>
              <a:ext uri="{FF2B5EF4-FFF2-40B4-BE49-F238E27FC236}">
                <a16:creationId xmlns:a16="http://schemas.microsoft.com/office/drawing/2014/main" id="{8ACE4D9D-5820-496D-88AF-D89E98AFC6E6}"/>
              </a:ext>
            </a:extLst>
          </p:cNvPr>
          <p:cNvSpPr>
            <a:spLocks noGrp="1"/>
          </p:cNvSpPr>
          <p:nvPr>
            <p:ph type="body" sz="quarter" idx="50" hasCustomPrompt="1"/>
          </p:nvPr>
        </p:nvSpPr>
        <p:spPr>
          <a:xfrm>
            <a:off x="32760731" y="21488400"/>
            <a:ext cx="9061128" cy="3752846"/>
          </a:xfrm>
          <a:prstGeom prst="rect">
            <a:avLst/>
          </a:prstGeom>
        </p:spPr>
        <p:txBody>
          <a:bodyPr/>
          <a:lstStyle>
            <a:lvl1pPr>
              <a:defRPr/>
            </a:lvl1pPr>
          </a:lstStyle>
          <a:p>
            <a:pPr lvl="0"/>
            <a:r>
              <a:rPr lang="en-US" dirty="0"/>
              <a:t>Bibliography text</a:t>
            </a:r>
          </a:p>
          <a:p>
            <a:pPr lvl="0"/>
            <a:r>
              <a:rPr lang="en-US" dirty="0"/>
              <a:t>Bibliography text</a:t>
            </a:r>
          </a:p>
          <a:p>
            <a:pPr lvl="0"/>
            <a:r>
              <a:rPr lang="en-US" dirty="0"/>
              <a:t>Bibliography test</a:t>
            </a:r>
          </a:p>
        </p:txBody>
      </p:sp>
      <p:sp>
        <p:nvSpPr>
          <p:cNvPr id="49" name="Content Placeholder 7">
            <a:extLst>
              <a:ext uri="{FF2B5EF4-FFF2-40B4-BE49-F238E27FC236}">
                <a16:creationId xmlns:a16="http://schemas.microsoft.com/office/drawing/2014/main" id="{A194B3DD-20CE-4688-AC19-4D2FFB4748BC}"/>
              </a:ext>
            </a:extLst>
          </p:cNvPr>
          <p:cNvSpPr>
            <a:spLocks noGrp="1"/>
          </p:cNvSpPr>
          <p:nvPr>
            <p:ph sz="quarter" idx="51" hasCustomPrompt="1"/>
          </p:nvPr>
        </p:nvSpPr>
        <p:spPr>
          <a:xfrm>
            <a:off x="32729557" y="25491619"/>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ACKNOWLEDGEMENTS HEADING</a:t>
            </a:r>
          </a:p>
        </p:txBody>
      </p:sp>
      <p:sp>
        <p:nvSpPr>
          <p:cNvPr id="50" name="Text Placeholder 47">
            <a:extLst>
              <a:ext uri="{FF2B5EF4-FFF2-40B4-BE49-F238E27FC236}">
                <a16:creationId xmlns:a16="http://schemas.microsoft.com/office/drawing/2014/main" id="{048F7DD5-4AF2-4BCB-BBA3-B5AD2537F2D5}"/>
              </a:ext>
            </a:extLst>
          </p:cNvPr>
          <p:cNvSpPr>
            <a:spLocks noGrp="1"/>
          </p:cNvSpPr>
          <p:nvPr>
            <p:ph type="body" sz="quarter" idx="52" hasCustomPrompt="1"/>
          </p:nvPr>
        </p:nvSpPr>
        <p:spPr>
          <a:xfrm>
            <a:off x="32729557" y="26427792"/>
            <a:ext cx="9061128" cy="1080408"/>
          </a:xfrm>
          <a:prstGeom prst="rect">
            <a:avLst/>
          </a:prstGeom>
        </p:spPr>
        <p:txBody>
          <a:bodyPr/>
          <a:lstStyle>
            <a:lvl1pPr marL="0" indent="0">
              <a:buNone/>
              <a:defRPr/>
            </a:lvl1pPr>
          </a:lstStyle>
          <a:p>
            <a:pPr lvl="0"/>
            <a:r>
              <a:rPr lang="en-US" dirty="0"/>
              <a:t>Acknowledgements text</a:t>
            </a:r>
          </a:p>
        </p:txBody>
      </p:sp>
      <p:sp>
        <p:nvSpPr>
          <p:cNvPr id="56" name="Content Placeholder 7">
            <a:extLst>
              <a:ext uri="{FF2B5EF4-FFF2-40B4-BE49-F238E27FC236}">
                <a16:creationId xmlns:a16="http://schemas.microsoft.com/office/drawing/2014/main" id="{A3BBE0ED-7FCE-44F2-8206-F252A674DC29}"/>
              </a:ext>
            </a:extLst>
          </p:cNvPr>
          <p:cNvSpPr>
            <a:spLocks noGrp="1"/>
          </p:cNvSpPr>
          <p:nvPr>
            <p:ph sz="quarter" idx="53" hasCustomPrompt="1"/>
          </p:nvPr>
        </p:nvSpPr>
        <p:spPr>
          <a:xfrm>
            <a:off x="32808539" y="30937200"/>
            <a:ext cx="8982146" cy="495437"/>
          </a:xfrm>
          <a:prstGeom prst="rect">
            <a:avLst/>
          </a:prstGeom>
        </p:spPr>
        <p:txBody>
          <a:bodyPr wrap="none">
            <a:noAutofit/>
          </a:bodyPr>
          <a:lstStyle>
            <a:lvl1pPr marL="0" indent="0" algn="r">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WEBSITE/URL</a:t>
            </a:r>
          </a:p>
        </p:txBody>
      </p:sp>
      <p:sp>
        <p:nvSpPr>
          <p:cNvPr id="55" name="Rectangle 54">
            <a:extLst>
              <a:ext uri="{FF2B5EF4-FFF2-40B4-BE49-F238E27FC236}">
                <a16:creationId xmlns:a16="http://schemas.microsoft.com/office/drawing/2014/main" id="{19129BB7-9143-4CBB-9EE5-BC169A3B3DC4}"/>
              </a:ext>
              <a:ext uri="{C183D7F6-B498-43B3-948B-1728B52AA6E4}">
                <adec:decorative xmlns:adec="http://schemas.microsoft.com/office/drawing/2017/decorative" val="1"/>
              </a:ext>
            </a:extLst>
          </p:cNvPr>
          <p:cNvSpPr/>
          <p:nvPr userDrawn="1"/>
        </p:nvSpPr>
        <p:spPr>
          <a:xfrm>
            <a:off x="1371600" y="6019800"/>
            <a:ext cx="1856531" cy="207402"/>
          </a:xfrm>
          <a:prstGeom prst="rect">
            <a:avLst/>
          </a:prstGeom>
          <a:solidFill>
            <a:srgbClr val="BA0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A0C2F"/>
              </a:solidFill>
            </a:endParaRPr>
          </a:p>
        </p:txBody>
      </p:sp>
      <p:pic>
        <p:nvPicPr>
          <p:cNvPr id="57" name="Content Placeholder 46" descr="The Ohio State Logo image">
            <a:extLst>
              <a:ext uri="{FF2B5EF4-FFF2-40B4-BE49-F238E27FC236}">
                <a16:creationId xmlns:a16="http://schemas.microsoft.com/office/drawing/2014/main" id="{A9E776D2-C11A-4B0E-9557-88635B41BC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8892" y="30937200"/>
            <a:ext cx="8313193" cy="1208313"/>
          </a:xfrm>
          <a:prstGeom prst="rect">
            <a:avLst/>
          </a:prstGeom>
        </p:spPr>
      </p:pic>
    </p:spTree>
    <p:extLst>
      <p:ext uri="{BB962C8B-B14F-4D97-AF65-F5344CB8AC3E}">
        <p14:creationId xmlns:p14="http://schemas.microsoft.com/office/powerpoint/2010/main" val="209619352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AF3D1-CF38-43B4-A91B-4A7852E63200}"/>
              </a:ext>
            </a:extLst>
          </p:cNvPr>
          <p:cNvSpPr>
            <a:spLocks noGrp="1"/>
          </p:cNvSpPr>
          <p:nvPr>
            <p:ph type="title"/>
          </p:nvPr>
        </p:nvSpPr>
        <p:spPr>
          <a:xfrm>
            <a:off x="1752600" y="1524000"/>
            <a:ext cx="37855525" cy="1295400"/>
          </a:xfrm>
          <a:prstGeom prst="rect">
            <a:avLst/>
          </a:prstGeom>
        </p:spPr>
        <p:txBody>
          <a:bodyPr vert="horz" lIns="91440" tIns="45720" rIns="91440" bIns="45720" rtlCol="0" anchor="ctr">
            <a:normAutofit/>
          </a:bodyPr>
          <a:lstStyle/>
          <a:p>
            <a:r>
              <a:rPr lang="en-US" dirty="0"/>
              <a:t>COLLEGE/DEPT/UNIT</a:t>
            </a:r>
          </a:p>
        </p:txBody>
      </p:sp>
    </p:spTree>
    <p:extLst>
      <p:ext uri="{BB962C8B-B14F-4D97-AF65-F5344CB8AC3E}">
        <p14:creationId xmlns:p14="http://schemas.microsoft.com/office/powerpoint/2010/main" val="1855651281"/>
      </p:ext>
    </p:extLst>
  </p:cSld>
  <p:clrMap bg1="lt1" tx1="dk1" bg2="lt2" tx2="dk2" accent1="accent1" accent2="accent2" accent3="accent3" accent4="accent4" accent5="accent5" accent6="accent6" hlink="hlink" folHlink="folHlink"/>
  <p:sldLayoutIdLst>
    <p:sldLayoutId id="2147483745" r:id="rId1"/>
  </p:sldLayoutIdLst>
  <p:txStyles>
    <p:titleStyle>
      <a:lvl1pPr algn="l" defTabSz="914400" rtl="0" eaLnBrk="1" latinLnBrk="0" hangingPunct="1">
        <a:lnSpc>
          <a:spcPct val="90000"/>
        </a:lnSpc>
        <a:spcBef>
          <a:spcPct val="0"/>
        </a:spcBef>
        <a:buNone/>
        <a:defRPr sz="6000" kern="1200">
          <a:solidFill>
            <a:srgbClr val="BA0C2F"/>
          </a:solidFill>
          <a:latin typeface="Buckeye Sans"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1B0D-E3D7-C09D-7738-D190757E1221}"/>
              </a:ext>
            </a:extLst>
          </p:cNvPr>
          <p:cNvSpPr>
            <a:spLocks noGrp="1"/>
          </p:cNvSpPr>
          <p:nvPr>
            <p:ph type="title"/>
          </p:nvPr>
        </p:nvSpPr>
        <p:spPr/>
        <p:txBody>
          <a:bodyPr/>
          <a:lstStyle/>
          <a:p>
            <a:r>
              <a:rPr lang="en-US"/>
              <a:t>Department of Physics, The Ohio State University ATLAS Group</a:t>
            </a:r>
          </a:p>
        </p:txBody>
      </p:sp>
      <p:sp>
        <p:nvSpPr>
          <p:cNvPr id="3" name="Text Placeholder 2">
            <a:extLst>
              <a:ext uri="{FF2B5EF4-FFF2-40B4-BE49-F238E27FC236}">
                <a16:creationId xmlns:a16="http://schemas.microsoft.com/office/drawing/2014/main" id="{0190BB1A-98CE-FFD3-FF21-47625325D5C6}"/>
              </a:ext>
            </a:extLst>
          </p:cNvPr>
          <p:cNvSpPr>
            <a:spLocks noGrp="1"/>
          </p:cNvSpPr>
          <p:nvPr>
            <p:ph type="body" sz="quarter" idx="18"/>
          </p:nvPr>
        </p:nvSpPr>
        <p:spPr/>
        <p:txBody>
          <a:bodyPr>
            <a:normAutofit fontScale="92500" lnSpcReduction="20000"/>
          </a:bodyPr>
          <a:lstStyle/>
          <a:p>
            <a:r>
              <a:rPr lang="en-US" dirty="0"/>
              <a:t>Search for Displaced Vertices of Tau Lepton Pairs from Z’ Decay in Proton-Proton Collisions at Truth Level with Monte Carlo Simulations</a:t>
            </a:r>
          </a:p>
        </p:txBody>
      </p:sp>
      <p:sp>
        <p:nvSpPr>
          <p:cNvPr id="4" name="Text Placeholder 3">
            <a:extLst>
              <a:ext uri="{FF2B5EF4-FFF2-40B4-BE49-F238E27FC236}">
                <a16:creationId xmlns:a16="http://schemas.microsoft.com/office/drawing/2014/main" id="{DEA07990-CD36-89C0-9224-D12716FD1942}"/>
              </a:ext>
            </a:extLst>
          </p:cNvPr>
          <p:cNvSpPr>
            <a:spLocks noGrp="1"/>
          </p:cNvSpPr>
          <p:nvPr>
            <p:ph type="body" sz="quarter" idx="19"/>
          </p:nvPr>
        </p:nvSpPr>
        <p:spPr/>
        <p:txBody>
          <a:bodyPr/>
          <a:lstStyle/>
          <a:p>
            <a:pPr marL="0" indent="0">
              <a:buNone/>
            </a:pPr>
            <a:r>
              <a:rPr lang="en-US" dirty="0"/>
              <a:t>Colton DiFranco, Dr. K.K. Gan, Rachel </a:t>
            </a:r>
            <a:r>
              <a:rPr lang="en-US" dirty="0" err="1"/>
              <a:t>Rosten</a:t>
            </a:r>
            <a:endParaRPr lang="en-US" dirty="0"/>
          </a:p>
        </p:txBody>
      </p:sp>
      <p:sp>
        <p:nvSpPr>
          <p:cNvPr id="5" name="Content Placeholder 4">
            <a:extLst>
              <a:ext uri="{FF2B5EF4-FFF2-40B4-BE49-F238E27FC236}">
                <a16:creationId xmlns:a16="http://schemas.microsoft.com/office/drawing/2014/main" id="{1CD328C4-5B13-5DD8-9A9B-26FF2A6563F3}"/>
              </a:ext>
            </a:extLst>
          </p:cNvPr>
          <p:cNvSpPr>
            <a:spLocks noGrp="1"/>
          </p:cNvSpPr>
          <p:nvPr>
            <p:ph sz="quarter" idx="10"/>
          </p:nvPr>
        </p:nvSpPr>
        <p:spPr>
          <a:xfrm>
            <a:off x="1301496" y="7010400"/>
            <a:ext cx="12948284" cy="685800"/>
          </a:xfrm>
          <a:noFill/>
          <a:ln>
            <a:noFill/>
          </a:ln>
          <a:effectLst>
            <a:outerShdw blurRad="50800" dist="38100" dir="2700000" algn="tl" rotWithShape="0">
              <a:prstClr val="black">
                <a:alpha val="40000"/>
              </a:prstClr>
            </a:outerShdw>
          </a:effectLst>
        </p:spPr>
        <p:txBody>
          <a:bodyPr/>
          <a:lstStyle/>
          <a:p>
            <a:r>
              <a:rPr lang="en-US" sz="4000" b="1" dirty="0">
                <a:latin typeface="+mj-lt"/>
              </a:rPr>
              <a:t>Background</a:t>
            </a:r>
          </a:p>
        </p:txBody>
      </p:sp>
      <p:sp>
        <p:nvSpPr>
          <p:cNvPr id="6" name="Content Placeholder 5">
            <a:extLst>
              <a:ext uri="{FF2B5EF4-FFF2-40B4-BE49-F238E27FC236}">
                <a16:creationId xmlns:a16="http://schemas.microsoft.com/office/drawing/2014/main" id="{6E92B04E-9D34-75E4-8FCE-907615B28F4A}"/>
              </a:ext>
            </a:extLst>
          </p:cNvPr>
          <p:cNvSpPr>
            <a:spLocks noGrp="1"/>
          </p:cNvSpPr>
          <p:nvPr>
            <p:ph sz="quarter" idx="11"/>
          </p:nvPr>
        </p:nvSpPr>
        <p:spPr>
          <a:xfrm>
            <a:off x="1301496" y="7848600"/>
            <a:ext cx="12948284" cy="685800"/>
          </a:xfrm>
        </p:spPr>
        <p:txBody>
          <a:bodyPr/>
          <a:lstStyle/>
          <a:p>
            <a:r>
              <a:rPr lang="en-US" sz="2800" dirty="0">
                <a:latin typeface="+mn-lt"/>
              </a:rPr>
              <a:t>CERN, the LHC, the ATLAS Detector, and The Standard Model</a:t>
            </a:r>
          </a:p>
        </p:txBody>
      </p:sp>
      <p:sp>
        <p:nvSpPr>
          <p:cNvPr id="7" name="Text Placeholder 6">
            <a:extLst>
              <a:ext uri="{FF2B5EF4-FFF2-40B4-BE49-F238E27FC236}">
                <a16:creationId xmlns:a16="http://schemas.microsoft.com/office/drawing/2014/main" id="{C00E4906-B478-1CBA-9D6E-C862ED17B041}"/>
              </a:ext>
            </a:extLst>
          </p:cNvPr>
          <p:cNvSpPr>
            <a:spLocks noGrp="1"/>
          </p:cNvSpPr>
          <p:nvPr>
            <p:ph type="body" sz="quarter" idx="12"/>
          </p:nvPr>
        </p:nvSpPr>
        <p:spPr>
          <a:xfrm>
            <a:off x="1291303" y="8454353"/>
            <a:ext cx="12948284" cy="3177820"/>
          </a:xfrm>
          <a:noFill/>
          <a:ln>
            <a:noFill/>
          </a:ln>
          <a:effectLst/>
        </p:spPr>
        <p:txBody>
          <a:bodyPr/>
          <a:lstStyle/>
          <a:p>
            <a:pPr marL="457200" indent="-457200">
              <a:buFont typeface="Arial" panose="020B0604020202020204" pitchFamily="34" charset="0"/>
              <a:buChar char="•"/>
            </a:pPr>
            <a:r>
              <a:rPr lang="en-US" dirty="0">
                <a:solidFill>
                  <a:srgbClr val="212325"/>
                </a:solidFill>
              </a:rPr>
              <a:t>CERN (The European Organization for Nuclear Physics) is located in Geneva, Switzerland, and houses the LHC (Large Hadron Collider), which is the world’s largest particle accelerator, measuring 17 miles in circumference and constructed 574 feet underground</a:t>
            </a:r>
          </a:p>
          <a:p>
            <a:pPr marL="457200" indent="-457200">
              <a:buFont typeface="Arial" panose="020B0604020202020204" pitchFamily="34" charset="0"/>
              <a:buChar char="•"/>
            </a:pPr>
            <a:r>
              <a:rPr lang="en-US" dirty="0">
                <a:solidFill>
                  <a:srgbClr val="212325"/>
                </a:solidFill>
              </a:rPr>
              <a:t>The ATLAS detector is the LHC’s largest experiment which studies proton collisions at relativistic speeds and their resulting products</a:t>
            </a:r>
          </a:p>
          <a:p>
            <a:pPr marL="457200" indent="-457200">
              <a:buFont typeface="Arial" panose="020B0604020202020204" pitchFamily="34" charset="0"/>
              <a:buChar char="•"/>
            </a:pPr>
            <a:r>
              <a:rPr lang="en-US" dirty="0">
                <a:solidFill>
                  <a:srgbClr val="212325"/>
                </a:solidFill>
              </a:rPr>
              <a:t>The Standard Model of particle physics is widely accepted and used to describe 3 of the 4 fundamental forces, those being the electromagnetic, strong, and weak forces. This model does not however accurately describe gravity or phenomena such as dark matter</a:t>
            </a:r>
          </a:p>
        </p:txBody>
      </p:sp>
      <p:sp>
        <p:nvSpPr>
          <p:cNvPr id="8" name="Content Placeholder 7">
            <a:extLst>
              <a:ext uri="{FF2B5EF4-FFF2-40B4-BE49-F238E27FC236}">
                <a16:creationId xmlns:a16="http://schemas.microsoft.com/office/drawing/2014/main" id="{D53315EA-1210-B708-5577-113F5C6340B4}"/>
              </a:ext>
            </a:extLst>
          </p:cNvPr>
          <p:cNvSpPr>
            <a:spLocks noGrp="1"/>
          </p:cNvSpPr>
          <p:nvPr>
            <p:ph sz="quarter" idx="13"/>
          </p:nvPr>
        </p:nvSpPr>
        <p:spPr>
          <a:xfrm>
            <a:off x="1313527" y="15307040"/>
            <a:ext cx="12948284" cy="685800"/>
          </a:xfrm>
          <a:effectLst>
            <a:outerShdw blurRad="50800" dist="38100" dir="2700000" algn="tl" rotWithShape="0">
              <a:prstClr val="black">
                <a:alpha val="40000"/>
              </a:prstClr>
            </a:outerShdw>
          </a:effectLst>
        </p:spPr>
        <p:txBody>
          <a:bodyPr/>
          <a:lstStyle/>
          <a:p>
            <a:r>
              <a:rPr lang="en-US" sz="4000" b="1" dirty="0">
                <a:latin typeface="+mj-lt"/>
              </a:rPr>
              <a:t>Objectives</a:t>
            </a:r>
          </a:p>
        </p:txBody>
      </p:sp>
      <p:sp>
        <p:nvSpPr>
          <p:cNvPr id="10" name="Text Placeholder 9">
            <a:extLst>
              <a:ext uri="{FF2B5EF4-FFF2-40B4-BE49-F238E27FC236}">
                <a16:creationId xmlns:a16="http://schemas.microsoft.com/office/drawing/2014/main" id="{6CA06147-6051-9356-DAC0-FC98FD063C2F}"/>
              </a:ext>
            </a:extLst>
          </p:cNvPr>
          <p:cNvSpPr>
            <a:spLocks noGrp="1"/>
          </p:cNvSpPr>
          <p:nvPr>
            <p:ph type="body" sz="quarter" idx="15"/>
          </p:nvPr>
        </p:nvSpPr>
        <p:spPr>
          <a:xfrm>
            <a:off x="1358546" y="15913131"/>
            <a:ext cx="12948284" cy="2193471"/>
          </a:xfrm>
        </p:spPr>
        <p:txBody>
          <a:bodyPr/>
          <a:lstStyle/>
          <a:p>
            <a:pPr marL="457200" indent="-457200">
              <a:buFont typeface="Arial" panose="020B0604020202020204" pitchFamily="34" charset="0"/>
              <a:buChar char="•"/>
            </a:pPr>
            <a:r>
              <a:rPr lang="en-US" dirty="0"/>
              <a:t>To determine if it is viable to use the vertexing algorithm in the ATLAS experiment in the LHC at CERN to attempt to reconstruct vertices of tau lepton pairs as decaying from a pair of Z’ bosons</a:t>
            </a:r>
          </a:p>
          <a:p>
            <a:pPr marL="457200" indent="-457200">
              <a:buFont typeface="Arial" panose="020B0604020202020204" pitchFamily="34" charset="0"/>
              <a:buChar char="•"/>
            </a:pPr>
            <a:r>
              <a:rPr lang="en-US" dirty="0"/>
              <a:t>Part of the larger goal of studying the possible existence of the theorized long-lived Z’ boson, which extends beyond The Standard Model of physics</a:t>
            </a:r>
          </a:p>
        </p:txBody>
      </p:sp>
      <p:sp>
        <p:nvSpPr>
          <p:cNvPr id="13" name="Content Placeholder 12">
            <a:extLst>
              <a:ext uri="{FF2B5EF4-FFF2-40B4-BE49-F238E27FC236}">
                <a16:creationId xmlns:a16="http://schemas.microsoft.com/office/drawing/2014/main" id="{7C4C3027-6DF9-E121-5EB7-BA571AAE16F0}"/>
              </a:ext>
            </a:extLst>
          </p:cNvPr>
          <p:cNvSpPr>
            <a:spLocks noGrp="1"/>
          </p:cNvSpPr>
          <p:nvPr>
            <p:ph sz="quarter" idx="20"/>
          </p:nvPr>
        </p:nvSpPr>
        <p:spPr>
          <a:xfrm>
            <a:off x="1234731" y="18314720"/>
            <a:ext cx="12948284" cy="685800"/>
          </a:xfrm>
          <a:effectLst>
            <a:outerShdw blurRad="50800" dist="38100" dir="2700000" algn="tl" rotWithShape="0">
              <a:prstClr val="black">
                <a:alpha val="40000"/>
              </a:prstClr>
            </a:outerShdw>
          </a:effectLst>
        </p:spPr>
        <p:txBody>
          <a:bodyPr/>
          <a:lstStyle/>
          <a:p>
            <a:r>
              <a:rPr lang="en-US" sz="4000" b="1" dirty="0">
                <a:latin typeface="+mj-lt"/>
              </a:rPr>
              <a:t>Process</a:t>
            </a:r>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1DB6185C-C152-7EB5-D84E-95825C366C2E}"/>
                  </a:ext>
                </a:extLst>
              </p:cNvPr>
              <p:cNvSpPr>
                <a:spLocks noGrp="1"/>
              </p:cNvSpPr>
              <p:nvPr>
                <p:ph sz="quarter" idx="21"/>
              </p:nvPr>
            </p:nvSpPr>
            <p:spPr>
              <a:xfrm>
                <a:off x="1210558" y="19667038"/>
                <a:ext cx="12948284" cy="8739415"/>
              </a:xfrm>
            </p:spPr>
            <p:txBody>
              <a:bodyPr/>
              <a:lstStyle/>
              <a:p>
                <a:pPr marL="457200" indent="-457200">
                  <a:buFont typeface="Arial" panose="020B0604020202020204" pitchFamily="34" charset="0"/>
                  <a:buChar char="•"/>
                </a:pPr>
                <a:r>
                  <a:rPr lang="en-US" sz="2700" dirty="0"/>
                  <a:t>We looked at a specific process that could have been used to search for Z’ bosons</a:t>
                </a:r>
              </a:p>
              <a:p>
                <a:pPr marL="457200" indent="-457200">
                  <a:buFont typeface="Arial" panose="020B0604020202020204" pitchFamily="34" charset="0"/>
                  <a:buChar char="•"/>
                </a:pPr>
                <a:r>
                  <a:rPr lang="en-US" sz="2700" dirty="0"/>
                  <a:t>We forced the process to take on this form:</a:t>
                </a:r>
              </a:p>
              <a:p>
                <a:pPr marL="1200150" lvl="1" indent="-514350">
                  <a:buFont typeface="+mj-lt"/>
                  <a:buAutoNum type="arabicParenR"/>
                </a:pPr>
                <a:r>
                  <a:rPr lang="en-US" sz="2800" dirty="0"/>
                  <a:t>Proton-proton collision in LHC with center of mass energy of </a:t>
                </a:r>
                <a14:m>
                  <m:oMath xmlns:m="http://schemas.openxmlformats.org/officeDocument/2006/math">
                    <m:rad>
                      <m:radPr>
                        <m:degHide m:val="on"/>
                        <m:ctrlPr>
                          <a:rPr lang="en-US" sz="2800" b="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𝑠</m:t>
                        </m:r>
                      </m:e>
                    </m:rad>
                    <m:r>
                      <a:rPr lang="en-US" sz="2800" b="0" i="1" smtClean="0">
                        <a:latin typeface="Cambria Math" panose="02040503050406030204" pitchFamily="18" charset="0"/>
                        <a:ea typeface="Cambria Math" panose="02040503050406030204" pitchFamily="18" charset="0"/>
                      </a:rPr>
                      <m:t>=13.6 </m:t>
                    </m:r>
                    <m:r>
                      <a:rPr lang="en-US" sz="2800" b="0" i="1" smtClean="0">
                        <a:latin typeface="Cambria Math" panose="02040503050406030204" pitchFamily="18" charset="0"/>
                        <a:ea typeface="Cambria Math" panose="02040503050406030204" pitchFamily="18" charset="0"/>
                      </a:rPr>
                      <m:t>𝑇𝑒𝑉</m:t>
                    </m:r>
                  </m:oMath>
                </a14:m>
                <a:r>
                  <a:rPr lang="en-US" sz="2800" dirty="0"/>
                  <a:t> (very high relativistic speeds)</a:t>
                </a:r>
              </a:p>
              <a:p>
                <a:pPr marL="1200150" lvl="1" indent="-514350">
                  <a:buFont typeface="+mj-lt"/>
                  <a:buAutoNum type="arabicParenR"/>
                </a:pPr>
                <a:r>
                  <a:rPr lang="en-US" sz="2800" dirty="0"/>
                  <a:t>Collisions of gluons found in protons produce some generic short-lived scalar boson that decays instantaneously at the collision point</a:t>
                </a:r>
              </a:p>
              <a:p>
                <a:pPr marL="1200150" lvl="1" indent="-514350">
                  <a:buFont typeface="+mj-lt"/>
                  <a:buAutoNum type="arabicParenR"/>
                </a:pPr>
                <a:r>
                  <a:rPr lang="en-US" sz="2800" dirty="0"/>
                  <a:t>Scalar boson decays into a pair of Z’ bosons, which are long-lived and can be seen to travel to a new location (vertex)</a:t>
                </a:r>
              </a:p>
              <a:p>
                <a:pPr marL="1200150" lvl="1" indent="-514350">
                  <a:buFont typeface="+mj-lt"/>
                  <a:buAutoNum type="arabicParenR"/>
                </a:pPr>
                <a:r>
                  <a:rPr lang="en-US" sz="2800" dirty="0"/>
                  <a:t>Z’ boson decays into a tau lepton pair (similar to an electron, but with larger mass and a relatively short lifetime)</a:t>
                </a:r>
              </a:p>
              <a:p>
                <a:pPr marL="1200150" lvl="1" indent="-514350">
                  <a:buFont typeface="+mj-lt"/>
                  <a:buAutoNum type="arabicParenR"/>
                </a:pPr>
                <a:r>
                  <a:rPr lang="en-US" sz="2800" dirty="0" err="1"/>
                  <a:t>Taus</a:t>
                </a:r>
                <a:r>
                  <a:rPr lang="en-US" sz="2800" dirty="0"/>
                  <a:t> decays to longer-lived leptons (muons or electrons)</a:t>
                </a:r>
              </a:p>
              <a:p>
                <a:pPr marL="1200150" lvl="1" indent="-514350">
                  <a:buFont typeface="+mj-lt"/>
                  <a:buAutoNum type="arabicParenR"/>
                </a:pPr>
                <a:endParaRPr lang="en-US" sz="2700" dirty="0"/>
              </a:p>
              <a:p>
                <a:pPr marL="457200" indent="-457200">
                  <a:buFont typeface="Arial" panose="020B0604020202020204" pitchFamily="34" charset="0"/>
                  <a:buChar char="•"/>
                </a:pPr>
                <a:r>
                  <a:rPr lang="en-US" sz="2700" dirty="0"/>
                  <a:t>Search for tau lifetime/displacement at decay</a:t>
                </a:r>
              </a:p>
              <a:p>
                <a:pPr marL="457200" indent="-457200">
                  <a:buFont typeface="Arial" panose="020B0604020202020204" pitchFamily="34" charset="0"/>
                  <a:buChar char="•"/>
                </a:pPr>
                <a:r>
                  <a:rPr lang="en-US" sz="2700" dirty="0"/>
                  <a:t>Reconstruction algorithm uses tracks of particles to reconstruct the point in space of their origin</a:t>
                </a:r>
              </a:p>
              <a:p>
                <a:pPr marL="457200" indent="-457200">
                  <a:buFont typeface="Arial" panose="020B0604020202020204" pitchFamily="34" charset="0"/>
                  <a:buChar char="•"/>
                </a:pPr>
                <a:r>
                  <a:rPr lang="en-US" sz="2700" dirty="0"/>
                  <a:t>If tau track is short enough, only the muon/electron track becomes important and could be reconstructed as coming from the decay vertex of the Z’ (&lt;1mm vertexing resolution)</a:t>
                </a:r>
              </a:p>
              <a:p>
                <a:pPr marL="457200" indent="-457200">
                  <a:buFont typeface="Arial" panose="020B0604020202020204" pitchFamily="34" charset="0"/>
                  <a:buChar char="•"/>
                </a:pPr>
                <a:r>
                  <a:rPr lang="en-US" sz="2700" dirty="0"/>
                  <a:t>If tau track is too long, the kinked track at the decay vertex of the tau will pose a vertex reconstruction problem and will not be useful in searching for a Z’</a:t>
                </a:r>
              </a:p>
              <a:p>
                <a:pPr marL="514350" indent="-514350">
                  <a:buFont typeface="+mj-lt"/>
                  <a:buAutoNum type="arabicPeriod"/>
                </a:pPr>
                <a:endParaRPr lang="en-US" sz="2700" dirty="0"/>
              </a:p>
            </p:txBody>
          </p:sp>
        </mc:Choice>
        <mc:Fallback xmlns="">
          <p:sp>
            <p:nvSpPr>
              <p:cNvPr id="14" name="Content Placeholder 13">
                <a:extLst>
                  <a:ext uri="{FF2B5EF4-FFF2-40B4-BE49-F238E27FC236}">
                    <a16:creationId xmlns:a16="http://schemas.microsoft.com/office/drawing/2014/main" id="{1DB6185C-C152-7EB5-D84E-95825C366C2E}"/>
                  </a:ext>
                </a:extLst>
              </p:cNvPr>
              <p:cNvSpPr>
                <a:spLocks noGrp="1" noRot="1" noChangeAspect="1" noMove="1" noResize="1" noEditPoints="1" noAdjustHandles="1" noChangeArrowheads="1" noChangeShapeType="1" noTextEdit="1"/>
              </p:cNvSpPr>
              <p:nvPr>
                <p:ph sz="quarter" idx="21"/>
              </p:nvPr>
            </p:nvSpPr>
            <p:spPr>
              <a:xfrm>
                <a:off x="1210558" y="19667038"/>
                <a:ext cx="12948284" cy="8739415"/>
              </a:xfrm>
              <a:blipFill>
                <a:blip r:embed="rId2"/>
                <a:stretch>
                  <a:fillRect l="-784" t="-1161" r="-490"/>
                </a:stretch>
              </a:blipFill>
            </p:spPr>
            <p:txBody>
              <a:bodyPr/>
              <a:lstStyle/>
              <a:p>
                <a:r>
                  <a:rPr lang="en-US">
                    <a:noFill/>
                  </a:rPr>
                  <a:t> </a:t>
                </a:r>
              </a:p>
            </p:txBody>
          </p:sp>
        </mc:Fallback>
      </mc:AlternateContent>
      <p:sp>
        <p:nvSpPr>
          <p:cNvPr id="16" name="Content Placeholder 15">
            <a:extLst>
              <a:ext uri="{FF2B5EF4-FFF2-40B4-BE49-F238E27FC236}">
                <a16:creationId xmlns:a16="http://schemas.microsoft.com/office/drawing/2014/main" id="{039397C0-66A6-EB85-1243-E7A7BDED93A6}"/>
              </a:ext>
            </a:extLst>
          </p:cNvPr>
          <p:cNvSpPr>
            <a:spLocks noGrp="1"/>
          </p:cNvSpPr>
          <p:nvPr>
            <p:ph sz="quarter" idx="23"/>
          </p:nvPr>
        </p:nvSpPr>
        <p:spPr>
          <a:xfrm>
            <a:off x="14711409" y="16059695"/>
            <a:ext cx="13080377" cy="685800"/>
          </a:xfrm>
          <a:effectLst>
            <a:outerShdw blurRad="50800" dist="38100" dir="2700000" algn="tl" rotWithShape="0">
              <a:prstClr val="black">
                <a:alpha val="40000"/>
              </a:prstClr>
            </a:outerShdw>
          </a:effectLst>
        </p:spPr>
        <p:txBody>
          <a:bodyPr/>
          <a:lstStyle/>
          <a:p>
            <a:r>
              <a:rPr lang="en-US" sz="4000" dirty="0"/>
              <a:t>Methods</a:t>
            </a:r>
          </a:p>
        </p:txBody>
      </p:sp>
      <p:sp>
        <p:nvSpPr>
          <p:cNvPr id="17" name="Content Placeholder 16">
            <a:extLst>
              <a:ext uri="{FF2B5EF4-FFF2-40B4-BE49-F238E27FC236}">
                <a16:creationId xmlns:a16="http://schemas.microsoft.com/office/drawing/2014/main" id="{001BD03F-BABB-6CE8-13EE-8AA286282F2C}"/>
              </a:ext>
            </a:extLst>
          </p:cNvPr>
          <p:cNvSpPr>
            <a:spLocks noGrp="1"/>
          </p:cNvSpPr>
          <p:nvPr>
            <p:ph sz="quarter" idx="24"/>
          </p:nvPr>
        </p:nvSpPr>
        <p:spPr>
          <a:xfrm>
            <a:off x="14711409" y="16897895"/>
            <a:ext cx="13080377" cy="685800"/>
          </a:xfrm>
        </p:spPr>
        <p:txBody>
          <a:bodyPr/>
          <a:lstStyle/>
          <a:p>
            <a:r>
              <a:rPr lang="en-US"/>
              <a:t>Parameters</a:t>
            </a:r>
          </a:p>
        </p:txBody>
      </p:sp>
      <p:sp>
        <p:nvSpPr>
          <p:cNvPr id="18" name="Text Placeholder 17">
            <a:extLst>
              <a:ext uri="{FF2B5EF4-FFF2-40B4-BE49-F238E27FC236}">
                <a16:creationId xmlns:a16="http://schemas.microsoft.com/office/drawing/2014/main" id="{00AB7F93-8D9F-AA4B-1FCE-7112C31AA765}"/>
              </a:ext>
            </a:extLst>
          </p:cNvPr>
          <p:cNvSpPr>
            <a:spLocks noGrp="1"/>
          </p:cNvSpPr>
          <p:nvPr>
            <p:ph type="body" sz="quarter" idx="25"/>
          </p:nvPr>
        </p:nvSpPr>
        <p:spPr>
          <a:xfrm>
            <a:off x="14654712" y="17405321"/>
            <a:ext cx="13080377" cy="2915046"/>
          </a:xfrm>
        </p:spPr>
        <p:txBody>
          <a:bodyPr/>
          <a:lstStyle/>
          <a:p>
            <a:pPr marL="457200" indent="-457200">
              <a:buFont typeface="Arial" panose="020B0604020202020204" pitchFamily="34" charset="0"/>
              <a:buChar char="•"/>
            </a:pPr>
            <a:r>
              <a:rPr lang="en-US" dirty="0"/>
              <a:t>Scalar boson: This spin 0 boson is a generic short-lived boson that could take a variety of masses, so we look at this process with multiple possible mass values                                 </a:t>
            </a:r>
          </a:p>
          <a:p>
            <a:pPr marL="457200" indent="-457200">
              <a:buFont typeface="Arial" panose="020B0604020202020204" pitchFamily="34" charset="0"/>
              <a:buChar char="•"/>
            </a:pPr>
            <a:r>
              <a:rPr lang="en-US" dirty="0"/>
              <a:t>Z’ boson: This is theorized to have similar traits to the Z boson (mediates the weak nuclear force) but rather be long-lived. Since this is only theorized, we do not know its specific or allowed masses, so we take a range of possibilities</a:t>
            </a:r>
          </a:p>
          <a:p>
            <a:pPr marL="457200" indent="-457200">
              <a:buFont typeface="Arial" panose="020B0604020202020204" pitchFamily="34" charset="0"/>
              <a:buChar char="•"/>
            </a:pPr>
            <a:r>
              <a:rPr lang="en-US" dirty="0"/>
              <a:t>11 Combinations of scalars and Z’ boson masses are tested to see how tau separation scales as a function of these two</a:t>
            </a:r>
          </a:p>
          <a:p>
            <a:pPr marL="457200" indent="-457200">
              <a:buFont typeface="Arial" panose="020B0604020202020204" pitchFamily="34" charset="0"/>
              <a:buChar char="•"/>
            </a:pPr>
            <a:endParaRPr lang="en-US" dirty="0"/>
          </a:p>
        </p:txBody>
      </p:sp>
      <p:sp>
        <p:nvSpPr>
          <p:cNvPr id="20" name="Content Placeholder 19">
            <a:extLst>
              <a:ext uri="{FF2B5EF4-FFF2-40B4-BE49-F238E27FC236}">
                <a16:creationId xmlns:a16="http://schemas.microsoft.com/office/drawing/2014/main" id="{8D726215-51B3-7284-591D-51B66DA1C64B}"/>
              </a:ext>
            </a:extLst>
          </p:cNvPr>
          <p:cNvSpPr>
            <a:spLocks noGrp="1"/>
          </p:cNvSpPr>
          <p:nvPr>
            <p:ph sz="quarter" idx="27"/>
          </p:nvPr>
        </p:nvSpPr>
        <p:spPr>
          <a:xfrm>
            <a:off x="14654712" y="21123727"/>
            <a:ext cx="13080377" cy="7892144"/>
          </a:xfrm>
        </p:spPr>
        <p:txBody>
          <a:bodyPr/>
          <a:lstStyle/>
          <a:p>
            <a:pPr marL="457200" indent="-457200">
              <a:buFont typeface="Arial" panose="020B0604020202020204" pitchFamily="34" charset="0"/>
              <a:buChar char="•"/>
            </a:pPr>
            <a:r>
              <a:rPr lang="en-US" dirty="0"/>
              <a:t>Algorithm used to produce highly complex physical processes</a:t>
            </a:r>
          </a:p>
          <a:p>
            <a:pPr marL="457200" indent="-457200">
              <a:buFont typeface="Arial" panose="020B0604020202020204" pitchFamily="34" charset="0"/>
              <a:buChar char="•"/>
            </a:pPr>
            <a:r>
              <a:rPr lang="en-US" dirty="0"/>
              <a:t>Unique </a:t>
            </a:r>
            <a:r>
              <a:rPr lang="en-US" dirty="0" err="1"/>
              <a:t>JobOptions</a:t>
            </a:r>
            <a:r>
              <a:rPr lang="en-US" dirty="0"/>
              <a:t> file is used for each specific generation</a:t>
            </a:r>
          </a:p>
          <a:p>
            <a:pPr marL="1143000" lvl="1" indent="-457200">
              <a:buFont typeface="Wingdings" pitchFamily="2" charset="2"/>
              <a:buChar char="Ø"/>
            </a:pPr>
            <a:r>
              <a:rPr lang="en-US" sz="2800" dirty="0"/>
              <a:t>Found existing </a:t>
            </a:r>
            <a:r>
              <a:rPr lang="en-US" sz="2800" dirty="0" err="1"/>
              <a:t>JobOptions</a:t>
            </a:r>
            <a:r>
              <a:rPr lang="en-US" sz="2800" dirty="0"/>
              <a:t> file of a similar process</a:t>
            </a:r>
          </a:p>
          <a:p>
            <a:pPr marL="1143000" lvl="1" indent="-457200">
              <a:buFont typeface="Wingdings" pitchFamily="2" charset="2"/>
              <a:buChar char="Ø"/>
            </a:pPr>
            <a:r>
              <a:rPr lang="en-US" sz="2800" dirty="0"/>
              <a:t>Adjusted parameters to fit the exact decay chain and masses that we wanted to look for</a:t>
            </a:r>
          </a:p>
          <a:p>
            <a:pPr marL="457200" indent="-457200">
              <a:buFont typeface="Arial" panose="020B0604020202020204" pitchFamily="34" charset="0"/>
              <a:buChar char="•"/>
            </a:pPr>
            <a:r>
              <a:rPr lang="en-US" dirty="0"/>
              <a:t>Ran generations of the process with 11 combinations of scalar and Z’ masses, where each generation had 20,000 events</a:t>
            </a:r>
          </a:p>
          <a:p>
            <a:pPr marL="457200" indent="-457200">
              <a:buFont typeface="Arial" panose="020B0604020202020204" pitchFamily="34" charset="0"/>
              <a:buChar char="•"/>
            </a:pPr>
            <a:r>
              <a:rPr lang="en-US" dirty="0"/>
              <a:t>Generations are at truth level (does not include detector interactions, only the physical processes)</a:t>
            </a:r>
          </a:p>
          <a:p>
            <a:pPr marL="457200" indent="-457200">
              <a:buFont typeface="Arial" panose="020B0604020202020204" pitchFamily="34" charset="0"/>
              <a:buChar char="•"/>
            </a:pPr>
            <a:r>
              <a:rPr lang="en-US" dirty="0"/>
              <a:t>Perform TRUTH derivation on output generation file to verify that the physical processes ran as expected</a:t>
            </a:r>
          </a:p>
          <a:p>
            <a:pPr marL="457200" indent="-457200">
              <a:buFont typeface="Arial" panose="020B0604020202020204" pitchFamily="34" charset="0"/>
              <a:buChar char="•"/>
            </a:pPr>
            <a:r>
              <a:rPr lang="en-US" dirty="0"/>
              <a:t>Add and edit existing C++ analysis code to run on TRUTH file to obtain plots and analyze data in which we were interested in (tau separation in 3D space and transverse plane along with Z’ decay length)</a:t>
            </a:r>
          </a:p>
          <a:p>
            <a:pPr marL="457200" indent="-457200">
              <a:buFont typeface="Arial" panose="020B0604020202020204" pitchFamily="34" charset="0"/>
              <a:buChar char="•"/>
            </a:pPr>
            <a:endParaRPr lang="en-US" dirty="0"/>
          </a:p>
        </p:txBody>
      </p:sp>
      <p:sp>
        <p:nvSpPr>
          <p:cNvPr id="23" name="Content Placeholder 22">
            <a:extLst>
              <a:ext uri="{FF2B5EF4-FFF2-40B4-BE49-F238E27FC236}">
                <a16:creationId xmlns:a16="http://schemas.microsoft.com/office/drawing/2014/main" id="{08279B21-5F3B-AA96-6FD5-4E9229B079EA}"/>
              </a:ext>
            </a:extLst>
          </p:cNvPr>
          <p:cNvSpPr>
            <a:spLocks noGrp="1"/>
          </p:cNvSpPr>
          <p:nvPr>
            <p:ph sz="quarter" idx="38"/>
          </p:nvPr>
        </p:nvSpPr>
        <p:spPr>
          <a:xfrm>
            <a:off x="14714607" y="20637293"/>
            <a:ext cx="13080377" cy="685800"/>
          </a:xfrm>
        </p:spPr>
        <p:txBody>
          <a:bodyPr/>
          <a:lstStyle/>
          <a:p>
            <a:r>
              <a:rPr lang="en-US" dirty="0"/>
              <a:t>Monte Carlo (MC) Simulations</a:t>
            </a:r>
          </a:p>
        </p:txBody>
      </p:sp>
      <p:sp>
        <p:nvSpPr>
          <p:cNvPr id="37" name="Content Placeholder 36">
            <a:extLst>
              <a:ext uri="{FF2B5EF4-FFF2-40B4-BE49-F238E27FC236}">
                <a16:creationId xmlns:a16="http://schemas.microsoft.com/office/drawing/2014/main" id="{9C12ABEE-A13C-BBCF-FF3D-A78FDE69BE4B}"/>
              </a:ext>
            </a:extLst>
          </p:cNvPr>
          <p:cNvSpPr>
            <a:spLocks noGrp="1"/>
          </p:cNvSpPr>
          <p:nvPr>
            <p:ph sz="quarter" idx="41"/>
          </p:nvPr>
        </p:nvSpPr>
        <p:spPr>
          <a:xfrm>
            <a:off x="28544247" y="7010400"/>
            <a:ext cx="13278188" cy="685800"/>
          </a:xfrm>
          <a:effectLst>
            <a:outerShdw blurRad="50800" dist="38100" dir="2700000" algn="tl" rotWithShape="0">
              <a:prstClr val="black">
                <a:alpha val="40000"/>
              </a:prstClr>
            </a:outerShdw>
          </a:effectLst>
        </p:spPr>
        <p:txBody>
          <a:bodyPr/>
          <a:lstStyle/>
          <a:p>
            <a:r>
              <a:rPr lang="en-US" sz="4000" b="1" dirty="0">
                <a:latin typeface="+mj-lt"/>
              </a:rPr>
              <a:t>Results</a:t>
            </a:r>
          </a:p>
        </p:txBody>
      </p:sp>
      <p:sp>
        <p:nvSpPr>
          <p:cNvPr id="38" name="Content Placeholder 37">
            <a:extLst>
              <a:ext uri="{FF2B5EF4-FFF2-40B4-BE49-F238E27FC236}">
                <a16:creationId xmlns:a16="http://schemas.microsoft.com/office/drawing/2014/main" id="{B6E78B4B-79F8-E8D2-159C-B878CAA16EF1}"/>
              </a:ext>
            </a:extLst>
          </p:cNvPr>
          <p:cNvSpPr>
            <a:spLocks noGrp="1"/>
          </p:cNvSpPr>
          <p:nvPr>
            <p:ph sz="quarter" idx="42"/>
          </p:nvPr>
        </p:nvSpPr>
        <p:spPr>
          <a:xfrm>
            <a:off x="28513341" y="7696198"/>
            <a:ext cx="13309218" cy="4626860"/>
          </a:xfrm>
        </p:spPr>
        <p:txBody>
          <a:bodyPr/>
          <a:lstStyle/>
          <a:p>
            <a:pPr marL="457200" indent="-457200">
              <a:buFont typeface="Arial" panose="020B0604020202020204" pitchFamily="34" charset="0"/>
              <a:buChar char="•"/>
            </a:pPr>
            <a:r>
              <a:rPr lang="en-US" dirty="0"/>
              <a:t>In general, it seems as if there is the smallest tau separation when the difference between the scalar and Z’ masses are the greatest</a:t>
            </a:r>
          </a:p>
          <a:p>
            <a:pPr marL="1143000" lvl="1" indent="-457200">
              <a:buFont typeface="Wingdings" pitchFamily="2" charset="2"/>
              <a:buChar char="Ø"/>
            </a:pPr>
            <a:r>
              <a:rPr lang="en-US" sz="2800" dirty="0"/>
              <a:t>Smallest average separation when S=1500 GeV &amp; Z’=100 GeV</a:t>
            </a:r>
          </a:p>
          <a:p>
            <a:pPr marL="1143000" lvl="1" indent="-457200">
              <a:buFont typeface="Wingdings" pitchFamily="2" charset="2"/>
              <a:buChar char="Ø"/>
            </a:pPr>
            <a:r>
              <a:rPr lang="en-US" sz="2800" dirty="0"/>
              <a:t>Largest average separation when S=1500 GeV &amp; Z’=725 GeV</a:t>
            </a:r>
          </a:p>
          <a:p>
            <a:pPr marL="1143000" lvl="1" indent="-457200">
              <a:buFont typeface="Wingdings" pitchFamily="2" charset="2"/>
              <a:buChar char="Ø"/>
            </a:pPr>
            <a:r>
              <a:rPr lang="en-US" sz="2800" dirty="0"/>
              <a:t>Most likely because when there is a larger mass difference, the Z’ is given a much larger boost (momentum) and therefore the daughter </a:t>
            </a:r>
            <a:r>
              <a:rPr lang="en-US" sz="2800" dirty="0" err="1"/>
              <a:t>taus</a:t>
            </a:r>
            <a:r>
              <a:rPr lang="en-US" sz="2800" dirty="0"/>
              <a:t> tend to be more collimated and stay closer together for longer (conservation of momentum)</a:t>
            </a:r>
          </a:p>
          <a:p>
            <a:pPr marL="457200" indent="-457200">
              <a:buFont typeface="Arial" panose="020B0604020202020204" pitchFamily="34" charset="0"/>
              <a:buChar char="•"/>
            </a:pPr>
            <a:r>
              <a:rPr lang="en-US" dirty="0"/>
              <a:t>This was only a trend as when the S was set to 2000 GeV and the Z’ to 100 GeV, the tau separation slightly increased</a:t>
            </a:r>
          </a:p>
          <a:p>
            <a:pPr marL="1143000" lvl="1" indent="-457200">
              <a:buFont typeface="Wingdings" pitchFamily="2" charset="2"/>
              <a:buChar char="Ø"/>
            </a:pPr>
            <a:r>
              <a:rPr lang="en-US" sz="2800" dirty="0"/>
              <a:t>There must be more complex underlying physics at hand</a:t>
            </a:r>
          </a:p>
        </p:txBody>
      </p:sp>
      <p:sp>
        <p:nvSpPr>
          <p:cNvPr id="39" name="Content Placeholder 38">
            <a:extLst>
              <a:ext uri="{FF2B5EF4-FFF2-40B4-BE49-F238E27FC236}">
                <a16:creationId xmlns:a16="http://schemas.microsoft.com/office/drawing/2014/main" id="{EE7A7ED0-569B-09C0-A12A-D439BB3CFA9D}"/>
              </a:ext>
            </a:extLst>
          </p:cNvPr>
          <p:cNvSpPr>
            <a:spLocks noGrp="1"/>
          </p:cNvSpPr>
          <p:nvPr>
            <p:ph sz="quarter" idx="43"/>
          </p:nvPr>
        </p:nvSpPr>
        <p:spPr>
          <a:xfrm>
            <a:off x="27973059" y="17845910"/>
            <a:ext cx="14683410" cy="1331252"/>
          </a:xfrm>
        </p:spPr>
        <p:txBody>
          <a:bodyPr/>
          <a:lstStyle/>
          <a:p>
            <a:r>
              <a:rPr lang="en-US" sz="2000" dirty="0">
                <a:latin typeface="+mn-lt"/>
              </a:rPr>
              <a:t>Both charts give information on the number of events against the tau separation in 3-dimensional space. Figure a) shows the generation where the scalar mass was set to 1500GeV and the Z’ mass to 100GeV. This had the smallest separation with 50% of the tau pairs being closer than 17.3mm apart. Figure b) shows the tau separation when the scalar is set to 1500GeV and the Z’ set to 725GeV. This yielded the largest tau separation with 50% of the data being enclosed by 31.7mm.</a:t>
            </a:r>
          </a:p>
        </p:txBody>
      </p:sp>
      <p:sp>
        <p:nvSpPr>
          <p:cNvPr id="43" name="Text Placeholder 42">
            <a:extLst>
              <a:ext uri="{FF2B5EF4-FFF2-40B4-BE49-F238E27FC236}">
                <a16:creationId xmlns:a16="http://schemas.microsoft.com/office/drawing/2014/main" id="{64E20D20-BE84-76FB-3C27-71E56873C82C}"/>
              </a:ext>
            </a:extLst>
          </p:cNvPr>
          <p:cNvSpPr>
            <a:spLocks noGrp="1"/>
          </p:cNvSpPr>
          <p:nvPr>
            <p:ph type="body" sz="quarter" idx="50"/>
          </p:nvPr>
        </p:nvSpPr>
        <p:spPr>
          <a:xfrm>
            <a:off x="28544247" y="20598586"/>
            <a:ext cx="13277344" cy="4224384"/>
          </a:xfrm>
        </p:spPr>
        <p:txBody>
          <a:bodyPr/>
          <a:lstStyle/>
          <a:p>
            <a:pPr marL="457200" indent="-457200">
              <a:buFont typeface="Arial" panose="020B0604020202020204" pitchFamily="34" charset="0"/>
              <a:buChar char="•"/>
            </a:pPr>
            <a:r>
              <a:rPr lang="en-US" dirty="0"/>
              <a:t>Even in the sample with the smallest separation, only ~2% of the tau pairs had a separation of &lt;1mm (~400 of 20,000 events)</a:t>
            </a:r>
          </a:p>
          <a:p>
            <a:pPr marL="1143000" lvl="1" indent="-457200">
              <a:buFont typeface="Wingdings" pitchFamily="2" charset="2"/>
              <a:buChar char="Ø"/>
            </a:pPr>
            <a:r>
              <a:rPr lang="en-US" sz="2800" dirty="0"/>
              <a:t>This is too inefficient to justify a full, resource-intensive study with ATLAS</a:t>
            </a:r>
          </a:p>
          <a:p>
            <a:pPr marL="457200" indent="-457200">
              <a:buFont typeface="Arial" panose="020B0604020202020204" pitchFamily="34" charset="0"/>
              <a:buChar char="•"/>
            </a:pPr>
            <a:r>
              <a:rPr lang="en-US" dirty="0"/>
              <a:t>Unfortunately, it seems as if Z’ decay to tau pairs is not an effective means of searching for Z’</a:t>
            </a:r>
          </a:p>
          <a:p>
            <a:pPr marL="457200" indent="-457200">
              <a:buFont typeface="Arial" panose="020B0604020202020204" pitchFamily="34" charset="0"/>
              <a:buChar char="•"/>
            </a:pPr>
            <a:r>
              <a:rPr lang="en-US" dirty="0"/>
              <a:t>There are other means searching for Z’ such as in muon decay</a:t>
            </a:r>
          </a:p>
          <a:p>
            <a:pPr marL="457200" indent="-457200">
              <a:buFont typeface="Arial" panose="020B0604020202020204" pitchFamily="34" charset="0"/>
              <a:buChar char="•"/>
            </a:pPr>
            <a:r>
              <a:rPr lang="en-US" dirty="0"/>
              <a:t>Although unsuccessful in searching for a method to search for Z’ bosons, this feasibility study helped to narrow down search possibilities to help ATLAS physicists in their further research</a:t>
            </a:r>
          </a:p>
          <a:p>
            <a:endParaRPr lang="en-US" dirty="0"/>
          </a:p>
        </p:txBody>
      </p:sp>
      <p:sp>
        <p:nvSpPr>
          <p:cNvPr id="45" name="Text Placeholder 44">
            <a:extLst>
              <a:ext uri="{FF2B5EF4-FFF2-40B4-BE49-F238E27FC236}">
                <a16:creationId xmlns:a16="http://schemas.microsoft.com/office/drawing/2014/main" id="{1F245144-604B-2BA9-3C75-A9B601F6B120}"/>
              </a:ext>
            </a:extLst>
          </p:cNvPr>
          <p:cNvSpPr>
            <a:spLocks noGrp="1"/>
          </p:cNvSpPr>
          <p:nvPr>
            <p:ph type="body" sz="quarter" idx="52"/>
          </p:nvPr>
        </p:nvSpPr>
        <p:spPr>
          <a:xfrm>
            <a:off x="28358015" y="26157652"/>
            <a:ext cx="13277344" cy="1527022"/>
          </a:xfrm>
        </p:spPr>
        <p:txBody>
          <a:bodyPr/>
          <a:lstStyle/>
          <a:p>
            <a:pPr marL="457200" indent="-457200">
              <a:buFont typeface="Arial" panose="020B0604020202020204" pitchFamily="34" charset="0"/>
              <a:buChar char="•"/>
            </a:pPr>
            <a:r>
              <a:rPr lang="en-US" dirty="0"/>
              <a:t>Research supported and funded by the Summer Research Opportunities Program (SROP) at The Ohio State University</a:t>
            </a:r>
          </a:p>
          <a:p>
            <a:pPr marL="457200" indent="-457200">
              <a:buFont typeface="Arial" panose="020B0604020202020204" pitchFamily="34" charset="0"/>
              <a:buChar char="•"/>
            </a:pPr>
            <a:r>
              <a:rPr lang="en-US" dirty="0"/>
              <a:t>Research conducted at and in with collaboration with CERN and the ATLAS Experiment </a:t>
            </a:r>
          </a:p>
        </p:txBody>
      </p:sp>
      <p:pic>
        <p:nvPicPr>
          <p:cNvPr id="1026" name="Picture 2" descr="ATLAS Experiment at CERN | Geneva">
            <a:extLst>
              <a:ext uri="{FF2B5EF4-FFF2-40B4-BE49-F238E27FC236}">
                <a16:creationId xmlns:a16="http://schemas.microsoft.com/office/drawing/2014/main" id="{F081AA9D-E006-EB83-4492-4DC2A92EF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5386" y="1784900"/>
            <a:ext cx="3625299" cy="3625299"/>
          </a:xfrm>
          <a:prstGeom prst="rect">
            <a:avLst/>
          </a:prstGeom>
          <a:noFill/>
          <a:extLst>
            <a:ext uri="{909E8E84-426E-40DD-AFC4-6F175D3DCCD1}">
              <a14:hiddenFill xmlns:a14="http://schemas.microsoft.com/office/drawing/2010/main">
                <a:solidFill>
                  <a:srgbClr val="FFFFFF"/>
                </a:solidFill>
              </a14:hiddenFill>
            </a:ext>
          </a:extLst>
        </p:spPr>
      </p:pic>
      <p:sp>
        <p:nvSpPr>
          <p:cNvPr id="51" name="AutoShape 4" descr="Large Hadron Collider - Wikipedia">
            <a:extLst>
              <a:ext uri="{FF2B5EF4-FFF2-40B4-BE49-F238E27FC236}">
                <a16:creationId xmlns:a16="http://schemas.microsoft.com/office/drawing/2014/main" id="{CDD7867D-98FB-F993-176A-BB5E43E1C061}"/>
              </a:ext>
            </a:extLst>
          </p:cNvPr>
          <p:cNvSpPr>
            <a:spLocks noChangeAspect="1" noChangeArrowheads="1"/>
          </p:cNvSpPr>
          <p:nvPr/>
        </p:nvSpPr>
        <p:spPr bwMode="auto">
          <a:xfrm>
            <a:off x="6324600" y="12209267"/>
            <a:ext cx="4800600"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3" name="Picture 52">
            <a:extLst>
              <a:ext uri="{FF2B5EF4-FFF2-40B4-BE49-F238E27FC236}">
                <a16:creationId xmlns:a16="http://schemas.microsoft.com/office/drawing/2014/main" id="{D6960DC4-68FE-D3A7-7F2C-E90CEF241268}"/>
              </a:ext>
            </a:extLst>
          </p:cNvPr>
          <p:cNvPicPr>
            <a:picLocks noChangeAspect="1"/>
          </p:cNvPicPr>
          <p:nvPr/>
        </p:nvPicPr>
        <p:blipFill>
          <a:blip r:embed="rId4"/>
          <a:stretch>
            <a:fillRect/>
          </a:stretch>
        </p:blipFill>
        <p:spPr>
          <a:xfrm>
            <a:off x="1381072" y="11764881"/>
            <a:ext cx="4943528" cy="3481732"/>
          </a:xfrm>
          <a:prstGeom prst="rect">
            <a:avLst/>
          </a:prstGeom>
        </p:spPr>
      </p:pic>
      <p:sp>
        <p:nvSpPr>
          <p:cNvPr id="54" name="AutoShape 8" descr="What is the ATLAS experiment? | Live Science">
            <a:extLst>
              <a:ext uri="{FF2B5EF4-FFF2-40B4-BE49-F238E27FC236}">
                <a16:creationId xmlns:a16="http://schemas.microsoft.com/office/drawing/2014/main" id="{577EFF47-94C2-27C8-6BF8-C6FAE952A007}"/>
              </a:ext>
            </a:extLst>
          </p:cNvPr>
          <p:cNvSpPr>
            <a:spLocks noChangeAspect="1" noChangeArrowheads="1"/>
          </p:cNvSpPr>
          <p:nvPr/>
        </p:nvSpPr>
        <p:spPr bwMode="auto">
          <a:xfrm>
            <a:off x="21591025" y="252842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What is the ATLAS experiment? | Live ...">
            <a:extLst>
              <a:ext uri="{FF2B5EF4-FFF2-40B4-BE49-F238E27FC236}">
                <a16:creationId xmlns:a16="http://schemas.microsoft.com/office/drawing/2014/main" id="{2C0D2739-8E7B-6CE6-0134-BCB0D81392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5994" y="11888732"/>
            <a:ext cx="6264488" cy="3519846"/>
          </a:xfrm>
          <a:prstGeom prst="rect">
            <a:avLst/>
          </a:prstGeom>
          <a:noFill/>
          <a:extLst>
            <a:ext uri="{909E8E84-426E-40DD-AFC4-6F175D3DCCD1}">
              <a14:hiddenFill xmlns:a14="http://schemas.microsoft.com/office/drawing/2010/main">
                <a:solidFill>
                  <a:srgbClr val="FFFFFF"/>
                </a:solidFill>
              </a14:hiddenFill>
            </a:ext>
          </a:extLst>
        </p:spPr>
      </p:pic>
      <p:sp>
        <p:nvSpPr>
          <p:cNvPr id="55" name="Content Placeholder 5">
            <a:extLst>
              <a:ext uri="{FF2B5EF4-FFF2-40B4-BE49-F238E27FC236}">
                <a16:creationId xmlns:a16="http://schemas.microsoft.com/office/drawing/2014/main" id="{53DFEB03-B396-165A-02BA-E24F7E92C1F6}"/>
              </a:ext>
            </a:extLst>
          </p:cNvPr>
          <p:cNvSpPr txBox="1">
            <a:spLocks/>
          </p:cNvSpPr>
          <p:nvPr/>
        </p:nvSpPr>
        <p:spPr>
          <a:xfrm>
            <a:off x="1260751" y="19059948"/>
            <a:ext cx="12948284" cy="6858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rgbClr val="3F4443"/>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latin typeface="+mn-lt"/>
              </a:rPr>
              <a:t>The Decay Chain and Measurements</a:t>
            </a:r>
          </a:p>
        </p:txBody>
      </p:sp>
      <p:pic>
        <p:nvPicPr>
          <p:cNvPr id="1036" name="Picture 12">
            <a:extLst>
              <a:ext uri="{FF2B5EF4-FFF2-40B4-BE49-F238E27FC236}">
                <a16:creationId xmlns:a16="http://schemas.microsoft.com/office/drawing/2014/main" id="{D16C0E19-C54C-A020-405B-392DD66C423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03" t="2164" r="7624" b="2136"/>
          <a:stretch/>
        </p:blipFill>
        <p:spPr bwMode="auto">
          <a:xfrm>
            <a:off x="27455704" y="13272805"/>
            <a:ext cx="7595080" cy="427154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1A11AA8-9555-0D0E-5F94-FB13C8276AC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84" t="1450" r="7334" b="990"/>
          <a:stretch/>
        </p:blipFill>
        <p:spPr bwMode="auto">
          <a:xfrm>
            <a:off x="34996687" y="13192259"/>
            <a:ext cx="7821475" cy="4360154"/>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57B15D00-6CFA-36A1-79BA-6A03649D7019}"/>
              </a:ext>
            </a:extLst>
          </p:cNvPr>
          <p:cNvSpPr txBox="1"/>
          <p:nvPr/>
        </p:nvSpPr>
        <p:spPr>
          <a:xfrm>
            <a:off x="32778915" y="13680186"/>
            <a:ext cx="2133600" cy="1200329"/>
          </a:xfrm>
          <a:prstGeom prst="rect">
            <a:avLst/>
          </a:prstGeom>
          <a:noFill/>
        </p:spPr>
        <p:txBody>
          <a:bodyPr wrap="square" rtlCol="0">
            <a:spAutoFit/>
          </a:bodyPr>
          <a:lstStyle/>
          <a:p>
            <a:r>
              <a:rPr lang="en-US" dirty="0">
                <a:solidFill>
                  <a:srgbClr val="212325"/>
                </a:solidFill>
              </a:rPr>
              <a:t>Figure a)</a:t>
            </a:r>
          </a:p>
          <a:p>
            <a:r>
              <a:rPr lang="en-US" dirty="0">
                <a:solidFill>
                  <a:srgbClr val="212325"/>
                </a:solidFill>
                <a:highlight>
                  <a:srgbClr val="FF0000"/>
                </a:highlight>
              </a:rPr>
              <a:t>50% Data &lt;17.3mm</a:t>
            </a:r>
          </a:p>
          <a:p>
            <a:r>
              <a:rPr lang="en-US" dirty="0">
                <a:solidFill>
                  <a:srgbClr val="212325"/>
                </a:solidFill>
                <a:highlight>
                  <a:srgbClr val="00FFFF"/>
                </a:highlight>
              </a:rPr>
              <a:t>Efficiency Cutoff</a:t>
            </a:r>
          </a:p>
          <a:p>
            <a:endParaRPr lang="en-US" dirty="0">
              <a:solidFill>
                <a:srgbClr val="212325"/>
              </a:solidFill>
              <a:highlight>
                <a:srgbClr val="FF0000"/>
              </a:highlight>
            </a:endParaRPr>
          </a:p>
        </p:txBody>
      </p:sp>
      <p:sp>
        <p:nvSpPr>
          <p:cNvPr id="59" name="TextBox 58">
            <a:extLst>
              <a:ext uri="{FF2B5EF4-FFF2-40B4-BE49-F238E27FC236}">
                <a16:creationId xmlns:a16="http://schemas.microsoft.com/office/drawing/2014/main" id="{689EA860-8D8B-6B30-D3AE-D50F042CE46E}"/>
              </a:ext>
            </a:extLst>
          </p:cNvPr>
          <p:cNvSpPr txBox="1"/>
          <p:nvPr/>
        </p:nvSpPr>
        <p:spPr>
          <a:xfrm>
            <a:off x="40560872" y="13636674"/>
            <a:ext cx="2030895" cy="923330"/>
          </a:xfrm>
          <a:prstGeom prst="rect">
            <a:avLst/>
          </a:prstGeom>
          <a:noFill/>
        </p:spPr>
        <p:txBody>
          <a:bodyPr wrap="square">
            <a:spAutoFit/>
          </a:bodyPr>
          <a:lstStyle/>
          <a:p>
            <a:r>
              <a:rPr lang="en-US" dirty="0"/>
              <a:t>Figure b)</a:t>
            </a:r>
          </a:p>
          <a:p>
            <a:r>
              <a:rPr lang="en-US" dirty="0">
                <a:highlight>
                  <a:srgbClr val="FF0000"/>
                </a:highlight>
              </a:rPr>
              <a:t>50% Data &lt;31.7mm</a:t>
            </a:r>
          </a:p>
          <a:p>
            <a:r>
              <a:rPr lang="en-US" dirty="0">
                <a:highlight>
                  <a:srgbClr val="00FFFF"/>
                </a:highlight>
              </a:rPr>
              <a:t>Efficiency Cutoff</a:t>
            </a:r>
          </a:p>
        </p:txBody>
      </p:sp>
      <p:pic>
        <p:nvPicPr>
          <p:cNvPr id="21" name="Picture 20">
            <a:extLst>
              <a:ext uri="{FF2B5EF4-FFF2-40B4-BE49-F238E27FC236}">
                <a16:creationId xmlns:a16="http://schemas.microsoft.com/office/drawing/2014/main" id="{38590403-791E-DB4A-F7E6-8E63FEEFE310}"/>
              </a:ext>
            </a:extLst>
          </p:cNvPr>
          <p:cNvPicPr>
            <a:picLocks noChangeAspect="1"/>
          </p:cNvPicPr>
          <p:nvPr/>
        </p:nvPicPr>
        <p:blipFill rotWithShape="1">
          <a:blip r:embed="rId8"/>
          <a:srcRect l="417" t="6960" r="6419" b="13267"/>
          <a:stretch/>
        </p:blipFill>
        <p:spPr>
          <a:xfrm>
            <a:off x="14711409" y="9526199"/>
            <a:ext cx="11998935" cy="4552918"/>
          </a:xfrm>
          <a:prstGeom prst="rect">
            <a:avLst/>
          </a:prstGeom>
        </p:spPr>
      </p:pic>
      <p:sp>
        <p:nvSpPr>
          <p:cNvPr id="24" name="Content Placeholder 23">
            <a:extLst>
              <a:ext uri="{FF2B5EF4-FFF2-40B4-BE49-F238E27FC236}">
                <a16:creationId xmlns:a16="http://schemas.microsoft.com/office/drawing/2014/main" id="{C76B4B3A-402F-FBEA-4536-AB518F76A02B}"/>
              </a:ext>
            </a:extLst>
          </p:cNvPr>
          <p:cNvSpPr>
            <a:spLocks noGrp="1"/>
          </p:cNvSpPr>
          <p:nvPr>
            <p:ph sz="quarter" idx="49"/>
          </p:nvPr>
        </p:nvSpPr>
        <p:spPr>
          <a:xfrm>
            <a:off x="28513341" y="19643824"/>
            <a:ext cx="9061704" cy="685800"/>
          </a:xfrm>
          <a:effectLst>
            <a:outerShdw blurRad="50800" dist="38100" dir="2700000" algn="tl" rotWithShape="0">
              <a:prstClr val="black">
                <a:alpha val="40000"/>
              </a:prstClr>
            </a:outerShdw>
          </a:effectLst>
        </p:spPr>
        <p:txBody>
          <a:bodyPr/>
          <a:lstStyle/>
          <a:p>
            <a:r>
              <a:rPr lang="en-US" sz="4000" b="1" dirty="0">
                <a:latin typeface="+mj-lt"/>
              </a:rPr>
              <a:t>Conclusions</a:t>
            </a:r>
          </a:p>
        </p:txBody>
      </p:sp>
      <p:sp>
        <p:nvSpPr>
          <p:cNvPr id="26" name="Content Placeholder 25">
            <a:extLst>
              <a:ext uri="{FF2B5EF4-FFF2-40B4-BE49-F238E27FC236}">
                <a16:creationId xmlns:a16="http://schemas.microsoft.com/office/drawing/2014/main" id="{A6738B68-922C-CC5E-5A43-671680C41569}"/>
              </a:ext>
            </a:extLst>
          </p:cNvPr>
          <p:cNvSpPr>
            <a:spLocks noGrp="1"/>
          </p:cNvSpPr>
          <p:nvPr>
            <p:ph sz="quarter" idx="51"/>
          </p:nvPr>
        </p:nvSpPr>
        <p:spPr>
          <a:xfrm>
            <a:off x="28544247" y="25289632"/>
            <a:ext cx="9061704" cy="685800"/>
          </a:xfrm>
          <a:effectLst>
            <a:outerShdw blurRad="50800" dist="38100" dir="2700000" algn="tl" rotWithShape="0">
              <a:prstClr val="black">
                <a:alpha val="40000"/>
              </a:prstClr>
            </a:outerShdw>
          </a:effectLst>
        </p:spPr>
        <p:txBody>
          <a:bodyPr/>
          <a:lstStyle/>
          <a:p>
            <a:r>
              <a:rPr lang="en-US" sz="4000" b="1" dirty="0">
                <a:latin typeface="+mj-lt"/>
              </a:rPr>
              <a:t>Acknowledgements</a:t>
            </a:r>
          </a:p>
        </p:txBody>
      </p:sp>
      <p:cxnSp>
        <p:nvCxnSpPr>
          <p:cNvPr id="31" name="Straight Connector 30">
            <a:extLst>
              <a:ext uri="{FF2B5EF4-FFF2-40B4-BE49-F238E27FC236}">
                <a16:creationId xmlns:a16="http://schemas.microsoft.com/office/drawing/2014/main" id="{F5D84E7E-5BCA-F53F-9BB4-8AC13A582B75}"/>
              </a:ext>
            </a:extLst>
          </p:cNvPr>
          <p:cNvCxnSpPr/>
          <p:nvPr/>
        </p:nvCxnSpPr>
        <p:spPr>
          <a:xfrm flipV="1">
            <a:off x="29260800" y="13648655"/>
            <a:ext cx="0" cy="3531846"/>
          </a:xfrm>
          <a:prstGeom prst="line">
            <a:avLst/>
          </a:prstGeom>
          <a:ln w="19050">
            <a:solidFill>
              <a:srgbClr val="FF0000">
                <a:alpha val="65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5BB0FB-FD2A-F2BC-E355-FA010A7EAE30}"/>
              </a:ext>
            </a:extLst>
          </p:cNvPr>
          <p:cNvCxnSpPr/>
          <p:nvPr/>
        </p:nvCxnSpPr>
        <p:spPr>
          <a:xfrm flipV="1">
            <a:off x="37795200" y="13606413"/>
            <a:ext cx="0" cy="3531846"/>
          </a:xfrm>
          <a:prstGeom prst="line">
            <a:avLst/>
          </a:prstGeom>
          <a:ln w="15875">
            <a:solidFill>
              <a:srgbClr val="FF0000">
                <a:alpha val="60248"/>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B8B30CA-1FE2-71C5-3DF3-48B2A9357484}"/>
              </a:ext>
            </a:extLst>
          </p:cNvPr>
          <p:cNvCxnSpPr/>
          <p:nvPr/>
        </p:nvCxnSpPr>
        <p:spPr>
          <a:xfrm flipV="1">
            <a:off x="28117800" y="13680186"/>
            <a:ext cx="0" cy="3531846"/>
          </a:xfrm>
          <a:prstGeom prst="line">
            <a:avLst/>
          </a:prstGeom>
          <a:ln w="19050">
            <a:solidFill>
              <a:srgbClr val="0070C0">
                <a:alpha val="6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1EF89A0-EA94-7139-B936-8E4192B1F48B}"/>
              </a:ext>
            </a:extLst>
          </p:cNvPr>
          <p:cNvCxnSpPr/>
          <p:nvPr/>
        </p:nvCxnSpPr>
        <p:spPr>
          <a:xfrm flipV="1">
            <a:off x="35661600" y="13636674"/>
            <a:ext cx="0" cy="3531846"/>
          </a:xfrm>
          <a:prstGeom prst="line">
            <a:avLst/>
          </a:prstGeom>
          <a:ln w="19050">
            <a:solidFill>
              <a:srgbClr val="0070C0">
                <a:alpha val="6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741081"/>
      </p:ext>
    </p:extLst>
  </p:cSld>
  <p:clrMapOvr>
    <a:masterClrMapping/>
  </p:clrMapOvr>
</p:sld>
</file>

<file path=ppt/theme/theme1.xml><?xml version="1.0" encoding="utf-8"?>
<a:theme xmlns:a="http://schemas.openxmlformats.org/drawingml/2006/main" name="1_Custom Design">
  <a:themeElements>
    <a:clrScheme name="Custom 4">
      <a:dk1>
        <a:srgbClr val="3F4443"/>
      </a:dk1>
      <a:lt1>
        <a:srgbClr val="FFFFFF"/>
      </a:lt1>
      <a:dk2>
        <a:srgbClr val="3F4443"/>
      </a:dk2>
      <a:lt2>
        <a:srgbClr val="FFFFFF"/>
      </a:lt2>
      <a:accent1>
        <a:srgbClr val="737B7E"/>
      </a:accent1>
      <a:accent2>
        <a:srgbClr val="830065"/>
      </a:accent2>
      <a:accent3>
        <a:srgbClr val="6EBBAB"/>
      </a:accent3>
      <a:accent4>
        <a:srgbClr val="B04558"/>
      </a:accent4>
      <a:accent5>
        <a:srgbClr val="FFB600"/>
      </a:accent5>
      <a:accent6>
        <a:srgbClr val="0E4B52"/>
      </a:accent6>
      <a:hlink>
        <a:srgbClr val="E65F33"/>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34065</TotalTime>
  <Words>1094</Words>
  <Application>Microsoft Office PowerPoint</Application>
  <PresentationFormat>Custom</PresentationFormat>
  <Paragraphs>62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1_Custom Design</vt:lpstr>
      <vt:lpstr>Department of Physics, The Ohio State University ATLAS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Hoy, Mary M.</dc:creator>
  <cp:lastModifiedBy>DiFranco, Colton</cp:lastModifiedBy>
  <cp:revision>160</cp:revision>
  <dcterms:created xsi:type="dcterms:W3CDTF">2013-07-30T11:46:00Z</dcterms:created>
  <dcterms:modified xsi:type="dcterms:W3CDTF">2025-03-25T17:24:15Z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