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0A90-653A-464B-B218-405D4A6E1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B496A-BFE1-4D5D-9345-AA5F0A83B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DDCB-E8DE-4F91-BEB4-DAC2F688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5F9C-B903-4912-A5AD-EFBACB62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0376C-C817-444A-AAD5-30C88B54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5FA4-2EAF-4CFF-95B7-39F35B02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EB04-0C17-4850-995C-73409002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ACB8E-0E55-4288-B650-EDF0971A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4CDD-6E58-4323-99FE-FF2C5A99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686A-EB3F-42BA-9875-0C4219CF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333D3-3078-4C34-95DD-66626298D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E610-77F2-4F72-972A-39CDF095B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E756-3857-4111-8DB4-AC373FCD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00FB-522A-4E29-8D96-16B19ED9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A4313-3320-4462-A6F1-B7C8652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2489-98B8-46B0-93A4-1842C172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8D1-AED7-44BB-A26F-8438D8C0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7501-850F-4BEA-A038-2FA7F2FD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ACB7-8AD3-4022-9238-6B872932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AE7C-55EB-4C42-A3EC-6B06470C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25A1-7A78-4AFE-8EEE-C014B886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F8E7-59B3-4EED-9B3B-26E58E61A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EAB01-ACAB-4620-9BCF-ACCC508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1F29-B88A-4236-861D-B95ECB35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3B46-64C8-4C29-BAC8-BBCB1582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3627-4A05-4047-B20E-A5BB0CD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8526-594C-40CD-AD8A-8B524B7A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A6DA3-81C7-4319-930D-3BE111BD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E45B6-C5F7-4CDF-8E02-F73F933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37CE-ED98-485E-80C9-FA64484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CDA56-5F09-4694-AEE6-D08358E3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6154-B857-453F-9F70-F3BABB42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D6C2-7EC6-47BA-A471-A310AD2D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533D3-056D-45BB-A99B-E61C1F1B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0E8A2-6AC7-4EA9-9E79-CD03061EE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350A1-E1D6-4E96-87AA-A897D88D1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5839E-C892-462E-B352-C22377D3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8472E-C124-4B64-88FE-600F2C82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D65EC-661E-4BCC-AB2E-C856B62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0A89-91BF-40ED-B5CA-6E4002D4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84863-D72E-48A1-953A-6C1766E8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F14C-62FD-44BD-8D8F-3B7BF575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7CD13-9E30-4FBF-A0D6-50DFE263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125BD-09D8-4F3E-92CA-5DCEE8F6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4BBB4-07FF-40CE-9C78-298F9E6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B1A1-1D79-47CD-93E8-EC4935D4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718-C7DD-4216-AE02-58DB8963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A7C6-97E1-4B07-9A9C-E8BE88A7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7116-B1F6-42BB-AE20-EA13A8EE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8EF19-1BB4-45F0-B6D9-74F4654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F9C2-6924-4397-9697-27739123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C4FB-6068-4D7F-B158-1DBCEFB5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5F3D-7CF7-4C75-869A-FA98FD2D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880E-1565-4089-9E86-F957953A7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76EE-F42D-44EE-BFE7-C5CD6759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BE85-FBE8-4469-9824-AF67F734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5F63-0582-43B6-833C-A50162E9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50D6-2CDF-4029-84A0-85F78BA1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B6BBF-0A4D-4F6C-9F2A-50BC98C2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59483-EA27-4700-93AF-9917714C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0B353-0C69-4ACE-9CBD-B98F74C65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6A8D-3EF2-489F-A7BF-6EA54CB4A9F3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6250-58A7-415F-86CC-4F53CC95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D5FC-A339-4011-BB7B-F933A340C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8416-5371-4D47-97FF-5643BF5F7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9973-8766-498A-8A46-1BEA5CCB8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375D0-2BE7-44AB-8C07-7C8DF513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Fetterolf</dc:creator>
  <cp:lastModifiedBy>Colton Fetterolf</cp:lastModifiedBy>
  <cp:revision>1</cp:revision>
  <dcterms:created xsi:type="dcterms:W3CDTF">2019-09-13T00:47:42Z</dcterms:created>
  <dcterms:modified xsi:type="dcterms:W3CDTF">2019-09-13T00:48:18Z</dcterms:modified>
</cp:coreProperties>
</file>