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A145AF-5D9B-4404-A7D4-257C7EB6BB05}" v="22" dt="2019-09-13T16:18:54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42" d="100"/>
          <a:sy n="42" d="100"/>
        </p:scale>
        <p:origin x="39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ton Fetterolf" userId="abc5913bc5523338" providerId="LiveId" clId="{DBA145AF-5D9B-4404-A7D4-257C7EB6BB05}"/>
    <pc:docChg chg="custSel mod addSld delSld modSld sldOrd">
      <pc:chgData name="Colton Fetterolf" userId="abc5913bc5523338" providerId="LiveId" clId="{DBA145AF-5D9B-4404-A7D4-257C7EB6BB05}" dt="2019-09-13T16:19:35.608" v="886" actId="20577"/>
      <pc:docMkLst>
        <pc:docMk/>
      </pc:docMkLst>
      <pc:sldChg chg="addSp modSp">
        <pc:chgData name="Colton Fetterolf" userId="abc5913bc5523338" providerId="LiveId" clId="{DBA145AF-5D9B-4404-A7D4-257C7EB6BB05}" dt="2019-09-13T03:15:35.785" v="237" actId="1076"/>
        <pc:sldMkLst>
          <pc:docMk/>
          <pc:sldMk cId="3909930504" sldId="256"/>
        </pc:sldMkLst>
        <pc:spChg chg="mod">
          <ac:chgData name="Colton Fetterolf" userId="abc5913bc5523338" providerId="LiveId" clId="{DBA145AF-5D9B-4404-A7D4-257C7EB6BB05}" dt="2019-09-13T03:15:35.785" v="237" actId="1076"/>
          <ac:spMkLst>
            <pc:docMk/>
            <pc:sldMk cId="3909930504" sldId="256"/>
            <ac:spMk id="2" creationId="{D8A29973-8766-498A-8A46-1BEA5CCB87B0}"/>
          </ac:spMkLst>
        </pc:spChg>
        <pc:spChg chg="mod">
          <ac:chgData name="Colton Fetterolf" userId="abc5913bc5523338" providerId="LiveId" clId="{DBA145AF-5D9B-4404-A7D4-257C7EB6BB05}" dt="2019-09-13T03:12:09.458" v="114" actId="1076"/>
          <ac:spMkLst>
            <pc:docMk/>
            <pc:sldMk cId="3909930504" sldId="256"/>
            <ac:spMk id="3" creationId="{0CB375D0-2BE7-44AB-8C07-7C8DF5130F99}"/>
          </ac:spMkLst>
        </pc:spChg>
        <pc:spChg chg="add mod">
          <ac:chgData name="Colton Fetterolf" userId="abc5913bc5523338" providerId="LiveId" clId="{DBA145AF-5D9B-4404-A7D4-257C7EB6BB05}" dt="2019-09-13T03:15:33.032" v="236" actId="1076"/>
          <ac:spMkLst>
            <pc:docMk/>
            <pc:sldMk cId="3909930504" sldId="256"/>
            <ac:spMk id="4" creationId="{EE1DA890-C69E-49C2-977A-BE712F16ED86}"/>
          </ac:spMkLst>
        </pc:spChg>
      </pc:sldChg>
      <pc:sldChg chg="modSp add">
        <pc:chgData name="Colton Fetterolf" userId="abc5913bc5523338" providerId="LiveId" clId="{DBA145AF-5D9B-4404-A7D4-257C7EB6BB05}" dt="2019-09-13T03:16:23.526" v="257" actId="20577"/>
        <pc:sldMkLst>
          <pc:docMk/>
          <pc:sldMk cId="1884443167" sldId="257"/>
        </pc:sldMkLst>
        <pc:spChg chg="mod">
          <ac:chgData name="Colton Fetterolf" userId="abc5913bc5523338" providerId="LiveId" clId="{DBA145AF-5D9B-4404-A7D4-257C7EB6BB05}" dt="2019-09-13T03:15:56.683" v="251" actId="20577"/>
          <ac:spMkLst>
            <pc:docMk/>
            <pc:sldMk cId="1884443167" sldId="257"/>
            <ac:spMk id="2" creationId="{39CDE9E2-836A-42AF-BE6F-D4113BE7467D}"/>
          </ac:spMkLst>
        </pc:spChg>
        <pc:spChg chg="mod">
          <ac:chgData name="Colton Fetterolf" userId="abc5913bc5523338" providerId="LiveId" clId="{DBA145AF-5D9B-4404-A7D4-257C7EB6BB05}" dt="2019-09-13T03:16:23.526" v="257" actId="20577"/>
          <ac:spMkLst>
            <pc:docMk/>
            <pc:sldMk cId="1884443167" sldId="257"/>
            <ac:spMk id="3" creationId="{6C8CFE96-7DCC-4070-A74F-DD9161D6EF7F}"/>
          </ac:spMkLst>
        </pc:spChg>
      </pc:sldChg>
      <pc:sldChg chg="addSp delSp modSp add del mod ord setBg delDesignElem">
        <pc:chgData name="Colton Fetterolf" userId="abc5913bc5523338" providerId="LiveId" clId="{DBA145AF-5D9B-4404-A7D4-257C7EB6BB05}" dt="2019-09-13T03:15:58.745" v="252" actId="47"/>
        <pc:sldMkLst>
          <pc:docMk/>
          <pc:sldMk cId="622201607" sldId="258"/>
        </pc:sldMkLst>
        <pc:spChg chg="mod">
          <ac:chgData name="Colton Fetterolf" userId="abc5913bc5523338" providerId="LiveId" clId="{DBA145AF-5D9B-4404-A7D4-257C7EB6BB05}" dt="2019-09-13T03:14:12.354" v="220" actId="20577"/>
          <ac:spMkLst>
            <pc:docMk/>
            <pc:sldMk cId="622201607" sldId="258"/>
            <ac:spMk id="2" creationId="{EBA4240A-183A-493F-B09A-4FE7C4A4A8BA}"/>
          </ac:spMkLst>
        </pc:spChg>
        <pc:spChg chg="mod">
          <ac:chgData name="Colton Fetterolf" userId="abc5913bc5523338" providerId="LiveId" clId="{DBA145AF-5D9B-4404-A7D4-257C7EB6BB05}" dt="2019-09-13T03:15:26.720" v="235" actId="27636"/>
          <ac:spMkLst>
            <pc:docMk/>
            <pc:sldMk cId="622201607" sldId="258"/>
            <ac:spMk id="3" creationId="{05B9D5B5-CFDA-432F-99BB-41397F2AE501}"/>
          </ac:spMkLst>
        </pc:spChg>
        <pc:spChg chg="add del">
          <ac:chgData name="Colton Fetterolf" userId="abc5913bc5523338" providerId="LiveId" clId="{DBA145AF-5D9B-4404-A7D4-257C7EB6BB05}" dt="2019-09-13T03:15:00.553" v="231"/>
          <ac:spMkLst>
            <pc:docMk/>
            <pc:sldMk cId="622201607" sldId="258"/>
            <ac:spMk id="8" creationId="{4281BC32-FF58-4898-A6B5-7B3D059BCEB0}"/>
          </ac:spMkLst>
        </pc:spChg>
        <pc:spChg chg="add del">
          <ac:chgData name="Colton Fetterolf" userId="abc5913bc5523338" providerId="LiveId" clId="{DBA145AF-5D9B-4404-A7D4-257C7EB6BB05}" dt="2019-09-13T03:15:00.553" v="231"/>
          <ac:spMkLst>
            <pc:docMk/>
            <pc:sldMk cId="622201607" sldId="258"/>
            <ac:spMk id="10" creationId="{0D614406-135F-4875-9C87-53822CB19ABB}"/>
          </ac:spMkLst>
        </pc:spChg>
        <pc:spChg chg="add del">
          <ac:chgData name="Colton Fetterolf" userId="abc5913bc5523338" providerId="LiveId" clId="{DBA145AF-5D9B-4404-A7D4-257C7EB6BB05}" dt="2019-09-13T03:15:00.553" v="231"/>
          <ac:spMkLst>
            <pc:docMk/>
            <pc:sldMk cId="622201607" sldId="258"/>
            <ac:spMk id="14" creationId="{C2E5FCF0-567A-448C-A6E3-920BFC702C2F}"/>
          </ac:spMkLst>
        </pc:spChg>
        <pc:cxnChg chg="add del">
          <ac:chgData name="Colton Fetterolf" userId="abc5913bc5523338" providerId="LiveId" clId="{DBA145AF-5D9B-4404-A7D4-257C7EB6BB05}" dt="2019-09-13T03:15:00.553" v="231"/>
          <ac:cxnSpMkLst>
            <pc:docMk/>
            <pc:sldMk cId="622201607" sldId="258"/>
            <ac:cxnSpMk id="12" creationId="{C6C21149-7D17-44C2-AFB6-4D931DC55FB1}"/>
          </ac:cxnSpMkLst>
        </pc:cxnChg>
      </pc:sldChg>
      <pc:sldChg chg="modSp add">
        <pc:chgData name="Colton Fetterolf" userId="abc5913bc5523338" providerId="LiveId" clId="{DBA145AF-5D9B-4404-A7D4-257C7EB6BB05}" dt="2019-09-13T16:16:19.682" v="719" actId="20577"/>
        <pc:sldMkLst>
          <pc:docMk/>
          <pc:sldMk cId="2887988079" sldId="258"/>
        </pc:sldMkLst>
        <pc:spChg chg="mod">
          <ac:chgData name="Colton Fetterolf" userId="abc5913bc5523338" providerId="LiveId" clId="{DBA145AF-5D9B-4404-A7D4-257C7EB6BB05}" dt="2019-09-13T03:16:38.876" v="267" actId="20577"/>
          <ac:spMkLst>
            <pc:docMk/>
            <pc:sldMk cId="2887988079" sldId="258"/>
            <ac:spMk id="2" creationId="{8DA4ABCB-D43E-431F-AEE5-C64AFE49895F}"/>
          </ac:spMkLst>
        </pc:spChg>
        <pc:spChg chg="mod">
          <ac:chgData name="Colton Fetterolf" userId="abc5913bc5523338" providerId="LiveId" clId="{DBA145AF-5D9B-4404-A7D4-257C7EB6BB05}" dt="2019-09-13T16:16:19.682" v="719" actId="20577"/>
          <ac:spMkLst>
            <pc:docMk/>
            <pc:sldMk cId="2887988079" sldId="258"/>
            <ac:spMk id="3" creationId="{C722EDAB-FA9A-42DC-9483-FC3CFD183FFB}"/>
          </ac:spMkLst>
        </pc:spChg>
      </pc:sldChg>
      <pc:sldChg chg="modSp add">
        <pc:chgData name="Colton Fetterolf" userId="abc5913bc5523338" providerId="LiveId" clId="{DBA145AF-5D9B-4404-A7D4-257C7EB6BB05}" dt="2019-09-13T16:17:19.795" v="795" actId="27636"/>
        <pc:sldMkLst>
          <pc:docMk/>
          <pc:sldMk cId="3268148253" sldId="259"/>
        </pc:sldMkLst>
        <pc:spChg chg="mod">
          <ac:chgData name="Colton Fetterolf" userId="abc5913bc5523338" providerId="LiveId" clId="{DBA145AF-5D9B-4404-A7D4-257C7EB6BB05}" dt="2019-09-13T16:16:31.965" v="731" actId="20577"/>
          <ac:spMkLst>
            <pc:docMk/>
            <pc:sldMk cId="3268148253" sldId="259"/>
            <ac:spMk id="2" creationId="{4337BB94-195E-4C8C-8900-5300915E0215}"/>
          </ac:spMkLst>
        </pc:spChg>
        <pc:spChg chg="mod">
          <ac:chgData name="Colton Fetterolf" userId="abc5913bc5523338" providerId="LiveId" clId="{DBA145AF-5D9B-4404-A7D4-257C7EB6BB05}" dt="2019-09-13T16:17:19.795" v="795" actId="27636"/>
          <ac:spMkLst>
            <pc:docMk/>
            <pc:sldMk cId="3268148253" sldId="259"/>
            <ac:spMk id="3" creationId="{C8749BDB-E283-4312-9828-3EFA9E682D3B}"/>
          </ac:spMkLst>
        </pc:spChg>
      </pc:sldChg>
      <pc:sldChg chg="modSp add">
        <pc:chgData name="Colton Fetterolf" userId="abc5913bc5523338" providerId="LiveId" clId="{DBA145AF-5D9B-4404-A7D4-257C7EB6BB05}" dt="2019-09-13T16:19:35.608" v="886" actId="20577"/>
        <pc:sldMkLst>
          <pc:docMk/>
          <pc:sldMk cId="22519026" sldId="260"/>
        </pc:sldMkLst>
        <pc:spChg chg="mod">
          <ac:chgData name="Colton Fetterolf" userId="abc5913bc5523338" providerId="LiveId" clId="{DBA145AF-5D9B-4404-A7D4-257C7EB6BB05}" dt="2019-09-13T16:19:06.810" v="806" actId="20577"/>
          <ac:spMkLst>
            <pc:docMk/>
            <pc:sldMk cId="22519026" sldId="260"/>
            <ac:spMk id="2" creationId="{481CCF69-40F8-469A-8249-4621AEE13702}"/>
          </ac:spMkLst>
        </pc:spChg>
        <pc:spChg chg="mod">
          <ac:chgData name="Colton Fetterolf" userId="abc5913bc5523338" providerId="LiveId" clId="{DBA145AF-5D9B-4404-A7D4-257C7EB6BB05}" dt="2019-09-13T16:19:35.608" v="886" actId="20577"/>
          <ac:spMkLst>
            <pc:docMk/>
            <pc:sldMk cId="22519026" sldId="260"/>
            <ac:spMk id="3" creationId="{528C55F2-14F3-464A-9B0C-BF461E8E432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A8D-3EF2-489F-A7BF-6EA54CB4A9F3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74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A8D-3EF2-489F-A7BF-6EA54CB4A9F3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6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A8D-3EF2-489F-A7BF-6EA54CB4A9F3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82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A8D-3EF2-489F-A7BF-6EA54CB4A9F3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1882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A8D-3EF2-489F-A7BF-6EA54CB4A9F3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46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A8D-3EF2-489F-A7BF-6EA54CB4A9F3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21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A8D-3EF2-489F-A7BF-6EA54CB4A9F3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15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A8D-3EF2-489F-A7BF-6EA54CB4A9F3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18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A8D-3EF2-489F-A7BF-6EA54CB4A9F3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87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A8D-3EF2-489F-A7BF-6EA54CB4A9F3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1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A8D-3EF2-489F-A7BF-6EA54CB4A9F3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039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A8D-3EF2-489F-A7BF-6EA54CB4A9F3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2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A8D-3EF2-489F-A7BF-6EA54CB4A9F3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3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A8D-3EF2-489F-A7BF-6EA54CB4A9F3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5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A8D-3EF2-489F-A7BF-6EA54CB4A9F3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1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A8D-3EF2-489F-A7BF-6EA54CB4A9F3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1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A8D-3EF2-489F-A7BF-6EA54CB4A9F3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9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99E6A8D-3EF2-489F-A7BF-6EA54CB4A9F3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60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9973-8766-498A-8A46-1BEA5CCB8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879" y="1300030"/>
            <a:ext cx="9440034" cy="1828801"/>
          </a:xfrm>
        </p:spPr>
        <p:txBody>
          <a:bodyPr/>
          <a:lstStyle/>
          <a:p>
            <a:r>
              <a:rPr lang="en-US" dirty="0"/>
              <a:t>Lab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375D0-2BE7-44AB-8C07-7C8DF5130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3" y="4375653"/>
            <a:ext cx="7034362" cy="2073209"/>
          </a:xfrm>
        </p:spPr>
        <p:txBody>
          <a:bodyPr>
            <a:normAutofit/>
          </a:bodyPr>
          <a:lstStyle/>
          <a:p>
            <a:r>
              <a:rPr lang="en-US" dirty="0"/>
              <a:t>Schutt &amp; Fetterolf</a:t>
            </a:r>
          </a:p>
          <a:p>
            <a:r>
              <a:rPr lang="en-US" dirty="0"/>
              <a:t>13SEP2019</a:t>
            </a:r>
          </a:p>
          <a:p>
            <a:r>
              <a:rPr lang="en-US" dirty="0"/>
              <a:t>MV 4025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1DA890-C69E-49C2-977A-BE712F16ED86}"/>
              </a:ext>
            </a:extLst>
          </p:cNvPr>
          <p:cNvSpPr txBox="1"/>
          <p:nvPr/>
        </p:nvSpPr>
        <p:spPr>
          <a:xfrm>
            <a:off x="7328415" y="5040497"/>
            <a:ext cx="3334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0080"/>
                </a:highlight>
              </a:rPr>
              <a:t>PUT A SCREEN SHOT OF THE SCENE JUST FOR BACKGROUND</a:t>
            </a:r>
          </a:p>
        </p:txBody>
      </p:sp>
    </p:spTree>
    <p:extLst>
      <p:ext uri="{BB962C8B-B14F-4D97-AF65-F5344CB8AC3E}">
        <p14:creationId xmlns:p14="http://schemas.microsoft.com/office/powerpoint/2010/main" val="390993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E9E2-836A-42AF-BE6F-D4113BE7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CFE96-7DCC-4070-A74F-DD9161D6E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 started off by running several iterations of the starter code. </a:t>
            </a:r>
          </a:p>
          <a:p>
            <a:r>
              <a:rPr lang="en-US" dirty="0"/>
              <a:t>As expected, the results were poor, yielding a running avg reward of 0.0189. </a:t>
            </a:r>
          </a:p>
          <a:p>
            <a:r>
              <a:rPr lang="en-US" dirty="0"/>
              <a:t>Our baseline settings were as follows: </a:t>
            </a:r>
          </a:p>
          <a:p>
            <a:endParaRPr lang="en-US" dirty="0"/>
          </a:p>
          <a:p>
            <a:pPr lvl="1"/>
            <a:r>
              <a:rPr lang="en-US" dirty="0"/>
              <a:t>Run time/training duration = 48000</a:t>
            </a:r>
          </a:p>
          <a:p>
            <a:pPr lvl="1"/>
            <a:r>
              <a:rPr lang="en-US" dirty="0"/>
              <a:t>Discount factor = .99</a:t>
            </a:r>
          </a:p>
          <a:p>
            <a:pPr lvl="1"/>
            <a:r>
              <a:rPr lang="en-US" dirty="0"/>
              <a:t>Hidden layer type = tanh</a:t>
            </a:r>
          </a:p>
          <a:p>
            <a:pPr lvl="1"/>
            <a:r>
              <a:rPr lang="en-US" dirty="0"/>
              <a:t>Test duration = 100</a:t>
            </a:r>
          </a:p>
          <a:p>
            <a:pPr lvl="1"/>
            <a:r>
              <a:rPr lang="en-US" dirty="0"/>
              <a:t>Learning rate = .05</a:t>
            </a:r>
          </a:p>
          <a:p>
            <a:pPr lvl="1"/>
            <a:r>
              <a:rPr lang="en-US" dirty="0"/>
              <a:t>Reward timeout = 20</a:t>
            </a:r>
          </a:p>
          <a:p>
            <a:pPr lvl="1"/>
            <a:r>
              <a:rPr lang="en-US" dirty="0"/>
              <a:t>Seed = 557935545</a:t>
            </a:r>
          </a:p>
          <a:p>
            <a:pPr lvl="1"/>
            <a:r>
              <a:rPr lang="en-US" dirty="0"/>
              <a:t>Num hidden layers  = 80</a:t>
            </a:r>
          </a:p>
          <a:p>
            <a:pPr lvl="1"/>
            <a:r>
              <a:rPr lang="en-US" dirty="0"/>
              <a:t>Respawn with = 15</a:t>
            </a:r>
          </a:p>
          <a:p>
            <a:pPr lvl="1"/>
            <a:r>
              <a:rPr lang="en-US" dirty="0"/>
              <a:t>Loss factor = .2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4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ABCB-D43E-431F-AEE5-C64AFE49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2EDAB-FA9A-42DC-9483-FC3CFD183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Reward function analysis</a:t>
            </a:r>
          </a:p>
          <a:p>
            <a:pPr lvl="1"/>
            <a:r>
              <a:rPr lang="en-US" dirty="0"/>
              <a:t>Canned reward function only passing rewards based on entity’s distance to target.</a:t>
            </a:r>
          </a:p>
          <a:p>
            <a:pPr lvl="1"/>
            <a:r>
              <a:rPr lang="en-US" dirty="0"/>
              <a:t>Modified </a:t>
            </a:r>
            <a:r>
              <a:rPr lang="en-US" dirty="0" err="1"/>
              <a:t>RewardDistToTarget</a:t>
            </a:r>
            <a:r>
              <a:rPr lang="en-US" dirty="0"/>
              <a:t>. Added:</a:t>
            </a:r>
          </a:p>
          <a:p>
            <a:pPr lvl="2"/>
            <a:r>
              <a:rPr lang="en-US" dirty="0"/>
              <a:t>Kills Minus Losses (more prominent)</a:t>
            </a:r>
          </a:p>
          <a:p>
            <a:pPr lvl="3"/>
            <a:r>
              <a:rPr lang="en-US" dirty="0"/>
              <a:t>Higher # of kills = winning</a:t>
            </a:r>
          </a:p>
          <a:p>
            <a:pPr lvl="2"/>
            <a:r>
              <a:rPr lang="en-US" dirty="0"/>
              <a:t>Distance from friendly</a:t>
            </a:r>
          </a:p>
          <a:p>
            <a:pPr lvl="3"/>
            <a:r>
              <a:rPr lang="en-US" dirty="0"/>
              <a:t>Massing firepower projection on enemy</a:t>
            </a:r>
          </a:p>
          <a:p>
            <a:pPr lvl="2"/>
            <a:r>
              <a:rPr lang="en-US" dirty="0"/>
              <a:t>Close to Target</a:t>
            </a:r>
          </a:p>
          <a:p>
            <a:pPr lvl="3"/>
            <a:r>
              <a:rPr lang="en-US" dirty="0"/>
              <a:t>Prevent entities from straying away from the </a:t>
            </a:r>
            <a:r>
              <a:rPr lang="en-US" dirty="0" err="1"/>
              <a:t>tagret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8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BB94-195E-4C8C-8900-5300915E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49BDB-E283-4312-9828-3EFA9E682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90271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>
                <a:effectLst/>
              </a:rPr>
              <a:t>Run time/training duration = 24000</a:t>
            </a:r>
          </a:p>
          <a:p>
            <a:r>
              <a:rPr lang="en-US" sz="2900" dirty="0">
                <a:effectLst/>
              </a:rPr>
              <a:t>Discount factor = .99</a:t>
            </a:r>
          </a:p>
          <a:p>
            <a:r>
              <a:rPr lang="en-US" sz="2900" dirty="0">
                <a:effectLst/>
              </a:rPr>
              <a:t>Hidden layer type = tanh</a:t>
            </a:r>
          </a:p>
          <a:p>
            <a:r>
              <a:rPr lang="en-US" sz="2900" dirty="0">
                <a:effectLst/>
              </a:rPr>
              <a:t>Test duration = 100</a:t>
            </a:r>
          </a:p>
          <a:p>
            <a:r>
              <a:rPr lang="en-US" sz="2900" dirty="0">
                <a:effectLst/>
              </a:rPr>
              <a:t>Learning rate = .03</a:t>
            </a:r>
          </a:p>
          <a:p>
            <a:r>
              <a:rPr lang="en-US" sz="2900" dirty="0">
                <a:effectLst/>
              </a:rPr>
              <a:t>Reward timeout = 40</a:t>
            </a:r>
          </a:p>
          <a:p>
            <a:r>
              <a:rPr lang="en-US" sz="2900" dirty="0">
                <a:effectLst/>
              </a:rPr>
              <a:t>Seed = 38072947</a:t>
            </a:r>
          </a:p>
          <a:p>
            <a:r>
              <a:rPr lang="en-US" sz="2900" dirty="0">
                <a:effectLst/>
              </a:rPr>
              <a:t>Num hidden layers  = 60</a:t>
            </a:r>
          </a:p>
          <a:p>
            <a:r>
              <a:rPr lang="en-US" sz="2900" dirty="0">
                <a:effectLst/>
              </a:rPr>
              <a:t>Respawn with = 15</a:t>
            </a:r>
          </a:p>
          <a:p>
            <a:r>
              <a:rPr lang="en-US" sz="2900" dirty="0">
                <a:effectLst/>
              </a:rPr>
              <a:t>Loss factor = .8</a:t>
            </a:r>
          </a:p>
          <a:p>
            <a:endParaRPr lang="en-US" sz="2900" dirty="0">
              <a:effectLst/>
            </a:endParaRPr>
          </a:p>
          <a:p>
            <a:pPr marL="36900" indent="0">
              <a:buNone/>
            </a:pPr>
            <a:r>
              <a:rPr lang="en-US" sz="2900" dirty="0">
                <a:effectLst/>
              </a:rPr>
              <a:t>Avg Reward: .</a:t>
            </a:r>
            <a:r>
              <a:rPr lang="en-US" sz="2900" b="1" dirty="0">
                <a:effectLst/>
              </a:rPr>
              <a:t>0036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48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CF69-40F8-469A-8249-4621AEE1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C55F2-14F3-464A-9B0C-BF461E8E4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Bash and Multiple Parameters</a:t>
            </a:r>
          </a:p>
          <a:p>
            <a:r>
              <a:rPr lang="en-US" dirty="0"/>
              <a:t>Computationally </a:t>
            </a:r>
            <a:r>
              <a:rPr lang="en-US" dirty="0" err="1"/>
              <a:t>expnsive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9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</TotalTime>
  <Words>217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Slate</vt:lpstr>
      <vt:lpstr>Lab 5</vt:lpstr>
      <vt:lpstr>Early Stages</vt:lpstr>
      <vt:lpstr>Approach</vt:lpstr>
      <vt:lpstr>Best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5</dc:title>
  <dc:creator>Colton Fetterolf</dc:creator>
  <cp:lastModifiedBy>Colton Fetterolf</cp:lastModifiedBy>
  <cp:revision>1</cp:revision>
  <dcterms:created xsi:type="dcterms:W3CDTF">2019-09-13T03:13:51Z</dcterms:created>
  <dcterms:modified xsi:type="dcterms:W3CDTF">2019-09-13T16:19:42Z</dcterms:modified>
</cp:coreProperties>
</file>