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/>
    <p:restoredTop sz="94627"/>
  </p:normalViewPr>
  <p:slideViewPr>
    <p:cSldViewPr snapToGrid="0">
      <p:cViewPr varScale="1">
        <p:scale>
          <a:sx n="88" d="100"/>
          <a:sy n="8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6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6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DD962CE-38F0-4046-9990-D780674587B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9EED-13EF-4C3E-1A46-480552AD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315" y="595085"/>
            <a:ext cx="9144000" cy="984477"/>
          </a:xfrm>
        </p:spPr>
        <p:txBody>
          <a:bodyPr/>
          <a:lstStyle/>
          <a:p>
            <a:r>
              <a:rPr lang="en-US" dirty="0"/>
              <a:t>Intro to Data Viz</a:t>
            </a:r>
          </a:p>
        </p:txBody>
      </p:sp>
      <p:pic>
        <p:nvPicPr>
          <p:cNvPr id="1026" name="Picture 2" descr="7 Best Practices for Data Visualization - The New Stack">
            <a:extLst>
              <a:ext uri="{FF2B5EF4-FFF2-40B4-BE49-F238E27FC236}">
                <a16:creationId xmlns:a16="http://schemas.microsoft.com/office/drawing/2014/main" id="{1B65E121-EC16-3689-47C3-EDCA65B0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23" y="2100996"/>
            <a:ext cx="7335383" cy="41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BDEE-88B4-8C78-F5D7-FE189ECD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 and how Data Viz?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728D-73B2-F371-516E-2A6AB570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is Data Viz?</a:t>
            </a:r>
          </a:p>
          <a:p>
            <a:r>
              <a:rPr lang="en-US" b="1" dirty="0"/>
              <a:t>Data visualization</a:t>
            </a:r>
            <a:r>
              <a:rPr lang="en-US" dirty="0"/>
              <a:t> is the process of creating effective visuals to display complex trends in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Data Viz?</a:t>
            </a:r>
          </a:p>
          <a:p>
            <a:r>
              <a:rPr lang="en-US" dirty="0"/>
              <a:t>Exploring to find trends         or        Explaining a research question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Data Viz?</a:t>
            </a:r>
          </a:p>
          <a:p>
            <a:r>
              <a:rPr lang="en-US" dirty="0"/>
              <a:t>Software + Design + Narrative = Storytelling with Data</a:t>
            </a:r>
          </a:p>
        </p:txBody>
      </p:sp>
    </p:spTree>
    <p:extLst>
      <p:ext uri="{BB962C8B-B14F-4D97-AF65-F5344CB8AC3E}">
        <p14:creationId xmlns:p14="http://schemas.microsoft.com/office/powerpoint/2010/main" val="21760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913129-DEF3-61D9-A3D8-89EDDD93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64" y="224971"/>
            <a:ext cx="9782671" cy="64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20B1-1AA4-E38B-A072-EA6F0D92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130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Viz Product Lifecycle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CF9046-2BF9-85B5-1E9F-22C5E1A256AD}"/>
              </a:ext>
            </a:extLst>
          </p:cNvPr>
          <p:cNvGrpSpPr/>
          <p:nvPr/>
        </p:nvGrpSpPr>
        <p:grpSpPr>
          <a:xfrm>
            <a:off x="311336" y="1891308"/>
            <a:ext cx="11569328" cy="4770749"/>
            <a:chOff x="396120" y="1547633"/>
            <a:chExt cx="11569328" cy="47707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11F4674-4A1D-D5E0-CC4C-8674941A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120" y="1547633"/>
              <a:ext cx="5106204" cy="23567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579735-986D-A054-85BF-24A7D5DC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1771" y="2324422"/>
              <a:ext cx="5593677" cy="3993960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FE2555-1384-E972-489B-9F5911A08E85}"/>
                </a:ext>
              </a:extLst>
            </p:cNvPr>
            <p:cNvCxnSpPr/>
            <p:nvPr/>
          </p:nvCxnSpPr>
          <p:spPr>
            <a:xfrm>
              <a:off x="4354286" y="4572000"/>
              <a:ext cx="1915885" cy="885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C35E59E-0667-5BED-9470-85A50247BB08}"/>
                </a:ext>
              </a:extLst>
            </p:cNvPr>
            <p:cNvCxnSpPr>
              <a:cxnSpLocks/>
            </p:cNvCxnSpPr>
            <p:nvPr/>
          </p:nvCxnSpPr>
          <p:spPr>
            <a:xfrm>
              <a:off x="5783942" y="1724299"/>
              <a:ext cx="972458" cy="4263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35027B-C431-DA83-D904-90618A5405A3}"/>
              </a:ext>
            </a:extLst>
          </p:cNvPr>
          <p:cNvCxnSpPr>
            <a:cxnSpLocks/>
          </p:cNvCxnSpPr>
          <p:nvPr/>
        </p:nvCxnSpPr>
        <p:spPr>
          <a:xfrm>
            <a:off x="5878286" y="1756229"/>
            <a:ext cx="0" cy="49058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79EC-4500-9712-B52F-79B7F3CB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05" y="458596"/>
            <a:ext cx="3792537" cy="1325563"/>
          </a:xfrm>
        </p:spPr>
        <p:txBody>
          <a:bodyPr>
            <a:normAutofit/>
          </a:bodyPr>
          <a:lstStyle/>
          <a:p>
            <a:r>
              <a:rPr lang="en-US" dirty="0"/>
              <a:t>Data Viz for Us</a:t>
            </a:r>
          </a:p>
        </p:txBody>
      </p:sp>
      <p:pic>
        <p:nvPicPr>
          <p:cNvPr id="1026" name="Picture 2" descr="img1">
            <a:extLst>
              <a:ext uri="{FF2B5EF4-FFF2-40B4-BE49-F238E27FC236}">
                <a16:creationId xmlns:a16="http://schemas.microsoft.com/office/drawing/2014/main" id="{36352495-2DB7-0101-718E-AE4B5808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6" y="2087450"/>
            <a:ext cx="4706937" cy="41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EDD3267-8903-30FB-620F-0A27E7C56466}"/>
              </a:ext>
            </a:extLst>
          </p:cNvPr>
          <p:cNvGrpSpPr/>
          <p:nvPr/>
        </p:nvGrpSpPr>
        <p:grpSpPr>
          <a:xfrm>
            <a:off x="5521894" y="123259"/>
            <a:ext cx="6118564" cy="4831183"/>
            <a:chOff x="5599713" y="444446"/>
            <a:chExt cx="5311252" cy="4516606"/>
          </a:xfrm>
        </p:grpSpPr>
        <p:pic>
          <p:nvPicPr>
            <p:cNvPr id="3" name="Picture 2" descr="Tableau Fundamentals: An Introduction to Dashboards and Distribution">
              <a:extLst>
                <a:ext uri="{FF2B5EF4-FFF2-40B4-BE49-F238E27FC236}">
                  <a16:creationId xmlns:a16="http://schemas.microsoft.com/office/drawing/2014/main" id="{EB15CE51-4345-28E3-C53E-CAA7E77D0B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/>
            <a:stretch/>
          </p:blipFill>
          <p:spPr bwMode="auto">
            <a:xfrm>
              <a:off x="5599713" y="1071450"/>
              <a:ext cx="5311252" cy="3889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573096-1758-972A-D09D-A5278ACB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8765" y="444446"/>
              <a:ext cx="1092200" cy="627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70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hiny app for exploratory data analysis | Statistical Odds &amp; Ends">
            <a:extLst>
              <a:ext uri="{FF2B5EF4-FFF2-40B4-BE49-F238E27FC236}">
                <a16:creationId xmlns:a16="http://schemas.microsoft.com/office/drawing/2014/main" id="{BDC435FE-970C-968B-122D-38587BC2E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0" y="560601"/>
            <a:ext cx="5466185" cy="354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ring Your Shiny Apps | R-bloggers">
            <a:extLst>
              <a:ext uri="{FF2B5EF4-FFF2-40B4-BE49-F238E27FC236}">
                <a16:creationId xmlns:a16="http://schemas.microsoft.com/office/drawing/2014/main" id="{2E6ECB7D-AE9C-33C1-9BD2-614263FF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95" y="2856464"/>
            <a:ext cx="6045602" cy="30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2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9B1E-028A-B0FF-B218-8C224875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F9BB-5565-6158-F309-9063DB17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378807" cy="3486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Jobs</a:t>
            </a:r>
          </a:p>
          <a:p>
            <a:r>
              <a:rPr lang="en-US" dirty="0"/>
              <a:t>Data Visualization and the required skills are very relevant in the job market today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Opportunities</a:t>
            </a:r>
          </a:p>
          <a:p>
            <a:r>
              <a:rPr lang="en-US" dirty="0"/>
              <a:t>Lots of practice problems and additional 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</a:t>
            </a:r>
          </a:p>
          <a:p>
            <a:r>
              <a:rPr lang="en-US" dirty="0"/>
              <a:t>Make the most of this class!</a:t>
            </a:r>
          </a:p>
        </p:txBody>
      </p:sp>
    </p:spTree>
    <p:extLst>
      <p:ext uri="{BB962C8B-B14F-4D97-AF65-F5344CB8AC3E}">
        <p14:creationId xmlns:p14="http://schemas.microsoft.com/office/powerpoint/2010/main" val="36141993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{19E5A37E-10C4-534A-BFF6-981CE5C6A42C}tf10001120</Template>
  <TotalTime>50</TotalTime>
  <Words>99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Intro to Data Viz</vt:lpstr>
      <vt:lpstr>What, why and how Data Viz?</vt:lpstr>
      <vt:lpstr>PowerPoint Presentation</vt:lpstr>
      <vt:lpstr>Data Viz Product Lifecycle</vt:lpstr>
      <vt:lpstr>Data Viz for Us</vt:lpstr>
      <vt:lpstr>PowerPoint Presentation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Gearhart, Colton Rae</cp:lastModifiedBy>
  <cp:revision>41</cp:revision>
  <dcterms:created xsi:type="dcterms:W3CDTF">2023-08-19T17:12:50Z</dcterms:created>
  <dcterms:modified xsi:type="dcterms:W3CDTF">2023-08-23T15:06:58Z</dcterms:modified>
</cp:coreProperties>
</file>