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11" r:id="rId2"/>
    <p:sldId id="412" r:id="rId3"/>
    <p:sldId id="413" r:id="rId4"/>
    <p:sldId id="4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112"/>
  </p:normalViewPr>
  <p:slideViewPr>
    <p:cSldViewPr snapToGrid="0">
      <p:cViewPr varScale="1">
        <p:scale>
          <a:sx n="118" d="100"/>
          <a:sy n="11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8F0639-383C-AC4A-A68D-13ABFBC8D6EB}"/>
              </a:ext>
            </a:extLst>
          </p:cNvPr>
          <p:cNvGrpSpPr/>
          <p:nvPr/>
        </p:nvGrpSpPr>
        <p:grpSpPr>
          <a:xfrm>
            <a:off x="1471387" y="1524000"/>
            <a:ext cx="5711756" cy="3037114"/>
            <a:chOff x="1471387" y="1524000"/>
            <a:chExt cx="5711756" cy="3037114"/>
          </a:xfrm>
        </p:grpSpPr>
        <p:pic>
          <p:nvPicPr>
            <p:cNvPr id="1026" name="Picture 2" descr="Web Application Framework for R • shiny">
              <a:extLst>
                <a:ext uri="{FF2B5EF4-FFF2-40B4-BE49-F238E27FC236}">
                  <a16:creationId xmlns:a16="http://schemas.microsoft.com/office/drawing/2014/main" id="{E029C5A7-9DE9-2D68-7FB3-5576FC132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387" y="1524000"/>
              <a:ext cx="2620214" cy="303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hinyUiEditor - Visual Studio Marketplace">
              <a:extLst>
                <a:ext uri="{FF2B5EF4-FFF2-40B4-BE49-F238E27FC236}">
                  <a16:creationId xmlns:a16="http://schemas.microsoft.com/office/drawing/2014/main" id="{7DFAC9D9-2B24-7F26-0732-74D599D92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929" y="1524000"/>
              <a:ext cx="2620214" cy="303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F7573-B7E0-73A1-B981-27AE60575367}"/>
              </a:ext>
            </a:extLst>
          </p:cNvPr>
          <p:cNvGrpSpPr/>
          <p:nvPr/>
        </p:nvGrpSpPr>
        <p:grpSpPr>
          <a:xfrm>
            <a:off x="1839685" y="1613005"/>
            <a:ext cx="7772400" cy="2802754"/>
            <a:chOff x="1839685" y="1613005"/>
            <a:chExt cx="7772400" cy="2802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7D2604-C607-A9CF-4D90-E7F27C6C29C3}"/>
                </a:ext>
              </a:extLst>
            </p:cNvPr>
            <p:cNvGrpSpPr/>
            <p:nvPr/>
          </p:nvGrpSpPr>
          <p:grpSpPr>
            <a:xfrm>
              <a:off x="1839685" y="1613005"/>
              <a:ext cx="7772400" cy="2802754"/>
              <a:chOff x="1839685" y="1613005"/>
              <a:chExt cx="7772400" cy="280275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1FF03C4-D788-18AA-1A66-725B9494A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9685" y="1613005"/>
                <a:ext cx="7772400" cy="2782903"/>
              </a:xfrm>
              <a:prstGeom prst="rect">
                <a:avLst/>
              </a:prstGeom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42A30C7-5411-DBC8-9A05-0E6EAFDF748C}"/>
                  </a:ext>
                </a:extLst>
              </p:cNvPr>
              <p:cNvSpPr/>
              <p:nvPr/>
            </p:nvSpPr>
            <p:spPr>
              <a:xfrm>
                <a:off x="6662058" y="4233636"/>
                <a:ext cx="870857" cy="182123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1AE23C8-1902-DD9C-16D7-B1404444E176}"/>
                  </a:ext>
                </a:extLst>
              </p:cNvPr>
              <p:cNvSpPr/>
              <p:nvPr/>
            </p:nvSpPr>
            <p:spPr>
              <a:xfrm>
                <a:off x="4528458" y="2900930"/>
                <a:ext cx="228600" cy="52807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A661353-352D-4A2E-F583-131FC28826EC}"/>
                  </a:ext>
                </a:extLst>
              </p:cNvPr>
              <p:cNvSpPr/>
              <p:nvPr/>
            </p:nvSpPr>
            <p:spPr>
              <a:xfrm>
                <a:off x="2057400" y="2193359"/>
                <a:ext cx="718457" cy="81109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99B2F0-65D8-6C19-22DD-0F8BD6DE3788}"/>
                </a:ext>
              </a:extLst>
            </p:cNvPr>
            <p:cNvSpPr/>
            <p:nvPr/>
          </p:nvSpPr>
          <p:spPr>
            <a:xfrm>
              <a:off x="2057400" y="3004456"/>
              <a:ext cx="859971" cy="23948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739DDF6-535C-5547-26FD-F4E9DFD7B0AE}"/>
              </a:ext>
            </a:extLst>
          </p:cNvPr>
          <p:cNvGrpSpPr/>
          <p:nvPr/>
        </p:nvGrpSpPr>
        <p:grpSpPr>
          <a:xfrm>
            <a:off x="1828800" y="1613005"/>
            <a:ext cx="7772400" cy="2802754"/>
            <a:chOff x="1828800" y="1613005"/>
            <a:chExt cx="7772400" cy="28027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82E23D-E368-9B28-800D-EDA604A39048}"/>
                </a:ext>
              </a:extLst>
            </p:cNvPr>
            <p:cNvGrpSpPr/>
            <p:nvPr/>
          </p:nvGrpSpPr>
          <p:grpSpPr>
            <a:xfrm>
              <a:off x="1828800" y="1613005"/>
              <a:ext cx="7772400" cy="2802754"/>
              <a:chOff x="1828800" y="1613005"/>
              <a:chExt cx="7772400" cy="280275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CE759A5-9056-63D0-73E1-35EFE0FBE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0" y="1613005"/>
                <a:ext cx="7772400" cy="2782903"/>
              </a:xfrm>
              <a:prstGeom prst="rect">
                <a:avLst/>
              </a:prstGeom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42A30C7-5411-DBC8-9A05-0E6EAFDF748C}"/>
                  </a:ext>
                </a:extLst>
              </p:cNvPr>
              <p:cNvSpPr/>
              <p:nvPr/>
            </p:nvSpPr>
            <p:spPr>
              <a:xfrm>
                <a:off x="6662058" y="4233636"/>
                <a:ext cx="870857" cy="182123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1AE23C8-1902-DD9C-16D7-B1404444E176}"/>
                  </a:ext>
                </a:extLst>
              </p:cNvPr>
              <p:cNvSpPr/>
              <p:nvPr/>
            </p:nvSpPr>
            <p:spPr>
              <a:xfrm>
                <a:off x="4528458" y="2900930"/>
                <a:ext cx="228600" cy="528070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A661353-352D-4A2E-F583-131FC28826EC}"/>
                  </a:ext>
                </a:extLst>
              </p:cNvPr>
              <p:cNvSpPr/>
              <p:nvPr/>
            </p:nvSpPr>
            <p:spPr>
              <a:xfrm>
                <a:off x="2057400" y="2193359"/>
                <a:ext cx="718457" cy="811098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DC38D91-31BC-3D43-FA6F-DB8041C43DF2}"/>
                </a:ext>
              </a:extLst>
            </p:cNvPr>
            <p:cNvSpPr/>
            <p:nvPr/>
          </p:nvSpPr>
          <p:spPr>
            <a:xfrm>
              <a:off x="2057400" y="3004456"/>
              <a:ext cx="859971" cy="23948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837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A724D8-3349-EBD9-3AA5-9A6C7A858F84}"/>
              </a:ext>
            </a:extLst>
          </p:cNvPr>
          <p:cNvGrpSpPr/>
          <p:nvPr/>
        </p:nvGrpSpPr>
        <p:grpSpPr>
          <a:xfrm>
            <a:off x="653142" y="1014290"/>
            <a:ext cx="8806543" cy="4618748"/>
            <a:chOff x="653142" y="1014290"/>
            <a:chExt cx="8806543" cy="46187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AB4D6D-2131-C40E-9D57-461C76611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285" y="2850135"/>
              <a:ext cx="7772400" cy="27829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B70543-9670-2485-B43A-3B75C3AC4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42" y="1014290"/>
              <a:ext cx="7772400" cy="27829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6319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</cp:lastModifiedBy>
  <cp:revision>13</cp:revision>
  <dcterms:created xsi:type="dcterms:W3CDTF">2022-11-09T01:27:32Z</dcterms:created>
  <dcterms:modified xsi:type="dcterms:W3CDTF">2023-11-24T04:25:47Z</dcterms:modified>
</cp:coreProperties>
</file>