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11" r:id="rId2"/>
    <p:sldId id="412" r:id="rId3"/>
    <p:sldId id="413" r:id="rId4"/>
    <p:sldId id="414" r:id="rId5"/>
    <p:sldId id="415" r:id="rId6"/>
    <p:sldId id="416" r:id="rId7"/>
    <p:sldId id="4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5112"/>
  </p:normalViewPr>
  <p:slideViewPr>
    <p:cSldViewPr snapToGrid="0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8F0639-383C-AC4A-A68D-13ABFBC8D6EB}"/>
              </a:ext>
            </a:extLst>
          </p:cNvPr>
          <p:cNvGrpSpPr/>
          <p:nvPr/>
        </p:nvGrpSpPr>
        <p:grpSpPr>
          <a:xfrm>
            <a:off x="1471387" y="1524000"/>
            <a:ext cx="5711756" cy="3037114"/>
            <a:chOff x="1471387" y="1524000"/>
            <a:chExt cx="5711756" cy="3037114"/>
          </a:xfrm>
        </p:grpSpPr>
        <p:pic>
          <p:nvPicPr>
            <p:cNvPr id="1026" name="Picture 2" descr="Web Application Framework for R • shiny">
              <a:extLst>
                <a:ext uri="{FF2B5EF4-FFF2-40B4-BE49-F238E27FC236}">
                  <a16:creationId xmlns:a16="http://schemas.microsoft.com/office/drawing/2014/main" id="{E029C5A7-9DE9-2D68-7FB3-5576FC132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87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hinyUiEditor - Visual Studio Marketplace">
              <a:extLst>
                <a:ext uri="{FF2B5EF4-FFF2-40B4-BE49-F238E27FC236}">
                  <a16:creationId xmlns:a16="http://schemas.microsoft.com/office/drawing/2014/main" id="{7DFAC9D9-2B24-7F26-0732-74D599D92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929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F7573-B7E0-73A1-B981-27AE60575367}"/>
              </a:ext>
            </a:extLst>
          </p:cNvPr>
          <p:cNvGrpSpPr/>
          <p:nvPr/>
        </p:nvGrpSpPr>
        <p:grpSpPr>
          <a:xfrm>
            <a:off x="1839685" y="1613005"/>
            <a:ext cx="7772400" cy="2802754"/>
            <a:chOff x="1839685" y="1613005"/>
            <a:chExt cx="7772400" cy="280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7D2604-C607-A9CF-4D90-E7F27C6C29C3}"/>
                </a:ext>
              </a:extLst>
            </p:cNvPr>
            <p:cNvGrpSpPr/>
            <p:nvPr/>
          </p:nvGrpSpPr>
          <p:grpSpPr>
            <a:xfrm>
              <a:off x="1839685" y="1613005"/>
              <a:ext cx="7772400" cy="2802754"/>
              <a:chOff x="1839685" y="1613005"/>
              <a:chExt cx="7772400" cy="28027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FF03C4-D788-18AA-1A66-725B9494A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9685" y="1613005"/>
                <a:ext cx="7772400" cy="2782903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2A30C7-5411-DBC8-9A05-0E6EAFDF748C}"/>
                  </a:ext>
                </a:extLst>
              </p:cNvPr>
              <p:cNvSpPr/>
              <p:nvPr/>
            </p:nvSpPr>
            <p:spPr>
              <a:xfrm>
                <a:off x="6662058" y="4233636"/>
                <a:ext cx="870857" cy="18212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1AE23C8-1902-DD9C-16D7-B1404444E176}"/>
                  </a:ext>
                </a:extLst>
              </p:cNvPr>
              <p:cNvSpPr/>
              <p:nvPr/>
            </p:nvSpPr>
            <p:spPr>
              <a:xfrm>
                <a:off x="4528458" y="2900930"/>
                <a:ext cx="228600" cy="52807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A661353-352D-4A2E-F583-131FC28826EC}"/>
                  </a:ext>
                </a:extLst>
              </p:cNvPr>
              <p:cNvSpPr/>
              <p:nvPr/>
            </p:nvSpPr>
            <p:spPr>
              <a:xfrm>
                <a:off x="2057400" y="2193359"/>
                <a:ext cx="718457" cy="81109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99B2F0-65D8-6C19-22DD-0F8BD6DE3788}"/>
                </a:ext>
              </a:extLst>
            </p:cNvPr>
            <p:cNvSpPr/>
            <p:nvPr/>
          </p:nvSpPr>
          <p:spPr>
            <a:xfrm>
              <a:off x="2057400" y="3004456"/>
              <a:ext cx="859971" cy="23948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39DDF6-535C-5547-26FD-F4E9DFD7B0AE}"/>
              </a:ext>
            </a:extLst>
          </p:cNvPr>
          <p:cNvGrpSpPr/>
          <p:nvPr/>
        </p:nvGrpSpPr>
        <p:grpSpPr>
          <a:xfrm>
            <a:off x="1828800" y="1613005"/>
            <a:ext cx="7772400" cy="2802754"/>
            <a:chOff x="1828800" y="1613005"/>
            <a:chExt cx="7772400" cy="28027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82E23D-E368-9B28-800D-EDA604A39048}"/>
                </a:ext>
              </a:extLst>
            </p:cNvPr>
            <p:cNvGrpSpPr/>
            <p:nvPr/>
          </p:nvGrpSpPr>
          <p:grpSpPr>
            <a:xfrm>
              <a:off x="1828800" y="1613005"/>
              <a:ext cx="7772400" cy="2802754"/>
              <a:chOff x="1828800" y="1613005"/>
              <a:chExt cx="7772400" cy="280275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CE759A5-9056-63D0-73E1-35EFE0FBE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0" y="1613005"/>
                <a:ext cx="7772400" cy="2782903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2A30C7-5411-DBC8-9A05-0E6EAFDF748C}"/>
                  </a:ext>
                </a:extLst>
              </p:cNvPr>
              <p:cNvSpPr/>
              <p:nvPr/>
            </p:nvSpPr>
            <p:spPr>
              <a:xfrm>
                <a:off x="6662058" y="4233636"/>
                <a:ext cx="870857" cy="182123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1AE23C8-1902-DD9C-16D7-B1404444E176}"/>
                  </a:ext>
                </a:extLst>
              </p:cNvPr>
              <p:cNvSpPr/>
              <p:nvPr/>
            </p:nvSpPr>
            <p:spPr>
              <a:xfrm>
                <a:off x="4528458" y="2900930"/>
                <a:ext cx="228600" cy="52807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A661353-352D-4A2E-F583-131FC28826EC}"/>
                  </a:ext>
                </a:extLst>
              </p:cNvPr>
              <p:cNvSpPr/>
              <p:nvPr/>
            </p:nvSpPr>
            <p:spPr>
              <a:xfrm>
                <a:off x="2057400" y="2193359"/>
                <a:ext cx="718457" cy="81109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DC38D91-31BC-3D43-FA6F-DB8041C43DF2}"/>
                </a:ext>
              </a:extLst>
            </p:cNvPr>
            <p:cNvSpPr/>
            <p:nvPr/>
          </p:nvSpPr>
          <p:spPr>
            <a:xfrm>
              <a:off x="2057400" y="3004456"/>
              <a:ext cx="859971" cy="23948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37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724D8-3349-EBD9-3AA5-9A6C7A858F84}"/>
              </a:ext>
            </a:extLst>
          </p:cNvPr>
          <p:cNvGrpSpPr/>
          <p:nvPr/>
        </p:nvGrpSpPr>
        <p:grpSpPr>
          <a:xfrm>
            <a:off x="653142" y="1014290"/>
            <a:ext cx="8806543" cy="4618748"/>
            <a:chOff x="653142" y="1014290"/>
            <a:chExt cx="8806543" cy="46187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AB4D6D-2131-C40E-9D57-461C76611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285" y="2850135"/>
              <a:ext cx="7772400" cy="2782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B70543-9670-2485-B43A-3B75C3AC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42" y="1014290"/>
              <a:ext cx="7772400" cy="2782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631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E828F-20DD-34C0-7500-C9F6ABF6A3EF}"/>
              </a:ext>
            </a:extLst>
          </p:cNvPr>
          <p:cNvGrpSpPr/>
          <p:nvPr/>
        </p:nvGrpSpPr>
        <p:grpSpPr>
          <a:xfrm>
            <a:off x="1186542" y="1022716"/>
            <a:ext cx="9314874" cy="4812568"/>
            <a:chOff x="1186542" y="1022716"/>
            <a:chExt cx="9314874" cy="481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606125-767B-C5B1-140D-C1A939EA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016" y="2753395"/>
              <a:ext cx="7772400" cy="3081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BA5B07-689A-41E5-BBB0-42E27B8265F3}"/>
                </a:ext>
              </a:extLst>
            </p:cNvPr>
            <p:cNvGrpSpPr/>
            <p:nvPr/>
          </p:nvGrpSpPr>
          <p:grpSpPr>
            <a:xfrm>
              <a:off x="1186542" y="1022716"/>
              <a:ext cx="7772400" cy="3081889"/>
              <a:chOff x="1186542" y="1022716"/>
              <a:chExt cx="7772400" cy="30818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2CD9D3-E876-6AE5-7592-71785E94F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542" y="1022716"/>
                <a:ext cx="7772400" cy="30818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2999184-3D94-8B8F-5975-44687F6BF002}"/>
                  </a:ext>
                </a:extLst>
              </p:cNvPr>
              <p:cNvSpPr/>
              <p:nvPr/>
            </p:nvSpPr>
            <p:spPr>
              <a:xfrm>
                <a:off x="5856513" y="3922482"/>
                <a:ext cx="758703" cy="18212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BAE6D01-11E6-2E5B-B5A9-56339095F32A}"/>
                  </a:ext>
                </a:extLst>
              </p:cNvPr>
              <p:cNvSpPr/>
              <p:nvPr/>
            </p:nvSpPr>
            <p:spPr>
              <a:xfrm>
                <a:off x="3918857" y="2563661"/>
                <a:ext cx="185057" cy="60408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A0F0D-0A4C-24FF-5861-6B11A4DED3D3}"/>
                  </a:ext>
                </a:extLst>
              </p:cNvPr>
              <p:cNvSpPr/>
              <p:nvPr/>
            </p:nvSpPr>
            <p:spPr>
              <a:xfrm>
                <a:off x="1415143" y="1583759"/>
                <a:ext cx="805543" cy="81109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8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0B191C-CB95-E010-13C4-D7FA0C3901E0}"/>
              </a:ext>
            </a:extLst>
          </p:cNvPr>
          <p:cNvGrpSpPr/>
          <p:nvPr/>
        </p:nvGrpSpPr>
        <p:grpSpPr>
          <a:xfrm>
            <a:off x="1643743" y="1066262"/>
            <a:ext cx="7772400" cy="3081889"/>
            <a:chOff x="1153886" y="1273090"/>
            <a:chExt cx="7772400" cy="30818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486371-626F-14F4-1CB2-6A493B0F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886" y="1273090"/>
              <a:ext cx="7772400" cy="3081889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720B37B-9221-06F6-5D61-6D976D912932}"/>
                </a:ext>
              </a:extLst>
            </p:cNvPr>
            <p:cNvSpPr/>
            <p:nvPr/>
          </p:nvSpPr>
          <p:spPr>
            <a:xfrm>
              <a:off x="5856515" y="4172856"/>
              <a:ext cx="609599" cy="18212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7F8984D-AD3C-E8CB-0C04-7DD009ABBABD}"/>
                </a:ext>
              </a:extLst>
            </p:cNvPr>
            <p:cNvSpPr/>
            <p:nvPr/>
          </p:nvSpPr>
          <p:spPr>
            <a:xfrm>
              <a:off x="3886202" y="2814034"/>
              <a:ext cx="195941" cy="61496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D0729B2-3F48-9604-274E-5ECFBFD8AA26}"/>
                </a:ext>
              </a:extLst>
            </p:cNvPr>
            <p:cNvSpPr/>
            <p:nvPr/>
          </p:nvSpPr>
          <p:spPr>
            <a:xfrm>
              <a:off x="1393372" y="1834130"/>
              <a:ext cx="805542" cy="83286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80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6D660D-8806-2058-05A1-FE0D08DBFA9E}"/>
              </a:ext>
            </a:extLst>
          </p:cNvPr>
          <p:cNvGrpSpPr/>
          <p:nvPr/>
        </p:nvGrpSpPr>
        <p:grpSpPr>
          <a:xfrm>
            <a:off x="892629" y="638383"/>
            <a:ext cx="7014687" cy="3683551"/>
            <a:chOff x="2133601" y="485983"/>
            <a:chExt cx="7014687" cy="3683551"/>
          </a:xfrm>
        </p:grpSpPr>
        <p:pic>
          <p:nvPicPr>
            <p:cNvPr id="3074" name="Picture 2" descr="Structure of a basic app with sidebar">
              <a:extLst>
                <a:ext uri="{FF2B5EF4-FFF2-40B4-BE49-F238E27FC236}">
                  <a16:creationId xmlns:a16="http://schemas.microsoft.com/office/drawing/2014/main" id="{4BC5A374-A490-D6F2-8B9F-AEA4B2141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1" y="485983"/>
              <a:ext cx="3014969" cy="166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The structure underlying a simple multi-row app">
              <a:extLst>
                <a:ext uri="{FF2B5EF4-FFF2-40B4-BE49-F238E27FC236}">
                  <a16:creationId xmlns:a16="http://schemas.microsoft.com/office/drawing/2014/main" id="{27322FF0-7345-B818-1722-83E5091F3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1" y="2264229"/>
              <a:ext cx="3014968" cy="1905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FAA16B-2DBF-9209-1686-AB32D83C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7244" y="1316866"/>
              <a:ext cx="3631044" cy="2081892"/>
            </a:xfrm>
            <a:prstGeom prst="rect">
              <a:avLst/>
            </a:prstGeom>
          </p:spPr>
        </p:pic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2F5B371F-17E7-E30C-7D82-5F475061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55" y="3920825"/>
            <a:ext cx="5692321" cy="24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2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16</cp:revision>
  <dcterms:created xsi:type="dcterms:W3CDTF">2022-11-09T01:27:32Z</dcterms:created>
  <dcterms:modified xsi:type="dcterms:W3CDTF">2023-11-24T20:51:18Z</dcterms:modified>
</cp:coreProperties>
</file>