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12"/>
  </p:normalViewPr>
  <p:slideViewPr>
    <p:cSldViewPr snapToGrid="0">
      <p:cViewPr>
        <p:scale>
          <a:sx n="130" d="100"/>
          <a:sy n="130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DB9051-1F65-A9A4-2054-769C39DA4C9D}"/>
              </a:ext>
            </a:extLst>
          </p:cNvPr>
          <p:cNvGrpSpPr/>
          <p:nvPr/>
        </p:nvGrpSpPr>
        <p:grpSpPr>
          <a:xfrm>
            <a:off x="2901014" y="1045028"/>
            <a:ext cx="4446494" cy="5029200"/>
            <a:chOff x="2901014" y="1045028"/>
            <a:chExt cx="4446494" cy="5029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C2B1F0-FB40-F2A7-6D6A-1DD14C75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014" y="1045028"/>
              <a:ext cx="4446494" cy="50292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205A38-A7E7-90D0-191B-9F75F1604C23}"/>
                </a:ext>
              </a:extLst>
            </p:cNvPr>
            <p:cNvGrpSpPr/>
            <p:nvPr/>
          </p:nvGrpSpPr>
          <p:grpSpPr>
            <a:xfrm>
              <a:off x="2901014" y="5356864"/>
              <a:ext cx="1063833" cy="369332"/>
              <a:chOff x="1676400" y="5160218"/>
              <a:chExt cx="1063833" cy="36933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D9B4678-215F-1AE7-2B54-F9D8863F91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938" t="4990" r="36512" b="83268"/>
              <a:stretch/>
            </p:blipFill>
            <p:spPr>
              <a:xfrm>
                <a:off x="1676400" y="5181598"/>
                <a:ext cx="653143" cy="32657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8109CA-44F0-4411-D738-63AA6246EE3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9543" y="5160218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8109CA-44F0-4411-D738-63AA6246E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9543" y="5160218"/>
                    <a:ext cx="4106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D5D664-1135-A1DF-A6FC-487C1FB0EC8F}"/>
                </a:ext>
              </a:extLst>
            </p:cNvPr>
            <p:cNvGrpSpPr/>
            <p:nvPr/>
          </p:nvGrpSpPr>
          <p:grpSpPr>
            <a:xfrm>
              <a:off x="4788310" y="5378244"/>
              <a:ext cx="1091563" cy="369332"/>
              <a:chOff x="5348748" y="2462358"/>
              <a:chExt cx="1091563" cy="3693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D3D9E45-EE8F-0965-5E36-4388D0423E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760" t="17212" r="50000" b="71476"/>
              <a:stretch/>
            </p:blipFill>
            <p:spPr>
              <a:xfrm>
                <a:off x="5348748" y="2517058"/>
                <a:ext cx="747252" cy="314632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F6BE0FE-0A5C-7773-2379-C7F73DB48166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621" y="2462358"/>
                    <a:ext cx="410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F6BE0FE-0A5C-7773-2379-C7F73DB481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621" y="2462358"/>
                    <a:ext cx="4106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10</cp:revision>
  <dcterms:created xsi:type="dcterms:W3CDTF">2022-11-09T01:27:32Z</dcterms:created>
  <dcterms:modified xsi:type="dcterms:W3CDTF">2023-10-11T03:29:18Z</dcterms:modified>
</cp:coreProperties>
</file>