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411" r:id="rId2"/>
    <p:sldId id="41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/>
    <p:restoredTop sz="95125"/>
  </p:normalViewPr>
  <p:slideViewPr>
    <p:cSldViewPr snapToGrid="0">
      <p:cViewPr varScale="1">
        <p:scale>
          <a:sx n="119" d="100"/>
          <a:sy n="119" d="100"/>
        </p:scale>
        <p:origin x="5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7A486E-77D8-8E45-B782-DCB14EA2A774}" type="datetimeFigureOut">
              <a:rPr lang="en-US" smtClean="0"/>
              <a:t>10/7/23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D332E5-5CC8-9C4B-8D43-75CC7B0B4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79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AF432-CA97-29F4-DC8C-40021CD19E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C5F039-71B3-9040-871B-2DB8940A9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F41F7-0B44-1046-371E-8213178F8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E08B-FC62-A14A-A283-DE322E7D125E}" type="datetimeFigureOut">
              <a:rPr lang="en-US" smtClean="0"/>
              <a:t>10/7/23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A9066-5AC5-0500-CF46-B733D87AD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31C19-EF47-BD12-4412-896201EFF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78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6B506-952A-FFF5-03EA-138D53B71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70C968-8F0F-4CC6-68AA-9FF794ACB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6C730-1B8A-67A4-4049-0A98B44B9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E08B-FC62-A14A-A283-DE322E7D125E}" type="datetimeFigureOut">
              <a:rPr lang="en-US" smtClean="0"/>
              <a:t>10/7/23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A2178-F38B-EE80-521A-BAAAD2CAF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49FA3-3E6F-5A57-E62F-BF2242B77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546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5CDE77-4494-0239-5824-C57AF23F9A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52E670-EF7E-E71C-E352-C2DC028DA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DCF35-80B2-47B5-5EE7-0AD5309F7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E08B-FC62-A14A-A283-DE322E7D125E}" type="datetimeFigureOut">
              <a:rPr lang="en-US" smtClean="0"/>
              <a:t>10/7/23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A728D-D754-751D-04E2-CE87003A8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1EA90-5423-DA02-9E35-E9D6BBC2A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40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6727600"/>
            <a:ext cx="12192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97456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932F0-17E4-A7FD-8081-2A6797418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9C282-C52B-A1A4-E4BC-CFC2F9F00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246B3-EBBB-8919-0A89-CD857C414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E08B-FC62-A14A-A283-DE322E7D125E}" type="datetimeFigureOut">
              <a:rPr lang="en-US" smtClean="0"/>
              <a:t>10/7/23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0E43E-11F9-F9E2-62B2-D2247E631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BE289-1C38-6976-4F51-168887AA9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82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668F0-5117-E5F4-498B-3BC2B9E64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4D687-23AB-761D-10C4-9249CCFB8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7FD43-1D31-C1CB-ECF1-0CF237166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E08B-FC62-A14A-A283-DE322E7D125E}" type="datetimeFigureOut">
              <a:rPr lang="en-US" smtClean="0"/>
              <a:t>10/7/23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3E1E2-02A1-B1A8-19C7-E2DA246A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FD2D7-2651-AFCE-E705-6CC1F3396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9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CE013-4C4F-9612-F731-4825D3A89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0418C-43B8-F685-F967-D7AC42E9BE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14C03-C619-3970-5716-A16278B64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1ED839-EA64-8AD5-15AA-69FBD2BA2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E08B-FC62-A14A-A283-DE322E7D125E}" type="datetimeFigureOut">
              <a:rPr lang="en-US" smtClean="0"/>
              <a:t>10/7/23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AFD805-85BC-062B-39E9-E07B70CA6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ABD6A-ACA1-0705-2066-CC2D82015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06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1716A-17B3-6F85-26BF-47A859B3F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68BE5-F76B-EE2A-02BE-8266E51E6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F732A9-0020-0698-B373-100A9A71B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20572C-F535-CE34-B0FF-8B50B11D96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CC7033-3373-A905-02BA-615CBE899F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114ABC-2BD1-5D80-3FB4-314EBAE2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E08B-FC62-A14A-A283-DE322E7D125E}" type="datetimeFigureOut">
              <a:rPr lang="en-US" smtClean="0"/>
              <a:t>10/7/23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91479A-F497-CF40-72B7-456A4EB4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365D80-84A5-F7EF-D758-A07F22509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94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C9ED-DDB3-6740-E885-95929519E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215F18-289D-6A87-120A-FED383DDC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E08B-FC62-A14A-A283-DE322E7D125E}" type="datetimeFigureOut">
              <a:rPr lang="en-US" smtClean="0"/>
              <a:t>10/7/23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75A11A-DC6B-A4B1-F9EC-7ABFFABCC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35C54D-086D-8F1C-68E5-E7A3C655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07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9A61E3-A173-CA03-272F-BD70EDA42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E08B-FC62-A14A-A283-DE322E7D125E}" type="datetimeFigureOut">
              <a:rPr lang="en-US" smtClean="0"/>
              <a:t>10/7/23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8CE963-9B32-112B-DF21-3883B6DED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7F783-0CA4-435E-6661-904592069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9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8258B-2CEF-159C-00F5-D62D45270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83C09-00DF-BA04-9D4B-4C754D78C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662F0E-2583-10C0-7F18-56E218345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4393A-0258-5D8F-FC63-D9CA95530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E08B-FC62-A14A-A283-DE322E7D125E}" type="datetimeFigureOut">
              <a:rPr lang="en-US" smtClean="0"/>
              <a:t>10/7/23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4638F-D182-FC05-0C92-E7F3D96CF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D9B03-0D3A-8165-8162-88F5C3BEE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04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4FCFC-8CEF-ACF4-922F-48C4A6838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492A8B-F459-3BDA-1763-122E856875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BC5B04-5365-81BE-12AA-FE18F5FF3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EDEBF-36DC-D0F5-AC1C-A71056B10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E08B-FC62-A14A-A283-DE322E7D125E}" type="datetimeFigureOut">
              <a:rPr lang="en-US" smtClean="0"/>
              <a:t>10/7/23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E4FC8-059E-72AC-41C4-DA1D32808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BABFF-03B1-FD42-C6E8-90A1636FF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8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2B7133-CBC8-8C79-54AB-2B6D68D4F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27B57-C403-2F05-1E03-EE7227E70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EF81D-EE00-AACE-CFEB-F4803AFFB4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AE08B-FC62-A14A-A283-DE322E7D125E}" type="datetimeFigureOut">
              <a:rPr lang="en-US" smtClean="0"/>
              <a:t>10/7/23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F08ED-917A-87F0-2775-A929F781CB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7DB4D-F222-1DD2-74AC-7AA67ECAC8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0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5DB7957A-8EF1-2EF5-2AF0-42CFD6742297}"/>
              </a:ext>
            </a:extLst>
          </p:cNvPr>
          <p:cNvGrpSpPr/>
          <p:nvPr/>
        </p:nvGrpSpPr>
        <p:grpSpPr>
          <a:xfrm>
            <a:off x="558801" y="640318"/>
            <a:ext cx="9960536" cy="2797535"/>
            <a:chOff x="558801" y="640318"/>
            <a:chExt cx="9960536" cy="279753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3BF5737-B9DB-EB0D-0034-622899AC8D78}"/>
                </a:ext>
              </a:extLst>
            </p:cNvPr>
            <p:cNvGrpSpPr/>
            <p:nvPr/>
          </p:nvGrpSpPr>
          <p:grpSpPr>
            <a:xfrm>
              <a:off x="558801" y="640318"/>
              <a:ext cx="4876800" cy="2207657"/>
              <a:chOff x="558801" y="640318"/>
              <a:chExt cx="4876800" cy="2207657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78E952FF-5048-7937-2C2B-704A543B12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58801" y="1095375"/>
                <a:ext cx="4876800" cy="1752600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9F05AB2-4847-FBAD-8CB5-A22A3A044942}"/>
                  </a:ext>
                </a:extLst>
              </p:cNvPr>
              <p:cNvSpPr txBox="1"/>
              <p:nvPr/>
            </p:nvSpPr>
            <p:spPr>
              <a:xfrm>
                <a:off x="2048883" y="640318"/>
                <a:ext cx="1475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u="sng" dirty="0"/>
                  <a:t>Types of Joins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89AE2EC-40E1-D7A1-6556-CB7320FFB356}"/>
                </a:ext>
              </a:extLst>
            </p:cNvPr>
            <p:cNvGrpSpPr/>
            <p:nvPr/>
          </p:nvGrpSpPr>
          <p:grpSpPr>
            <a:xfrm>
              <a:off x="6012665" y="650597"/>
              <a:ext cx="4506672" cy="2787256"/>
              <a:chOff x="6012665" y="650597"/>
              <a:chExt cx="4506672" cy="2787256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E7682963-90DB-DAAB-021B-6C2774887C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12665" y="1135978"/>
                <a:ext cx="2044700" cy="1435100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2D050C11-B5A7-0F0F-3C1D-61FB48E792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49237" y="1329653"/>
                <a:ext cx="2070100" cy="2108200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551CFB7-E0B1-E505-F449-7B13B1288A20}"/>
                  </a:ext>
                </a:extLst>
              </p:cNvPr>
              <p:cNvSpPr txBox="1"/>
              <p:nvPr/>
            </p:nvSpPr>
            <p:spPr>
              <a:xfrm>
                <a:off x="6303981" y="650597"/>
                <a:ext cx="16232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u="sng" dirty="0"/>
                  <a:t>Actual Example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01465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C51EDA2-41A8-44A6-4C39-A4DA46AF0893}"/>
              </a:ext>
            </a:extLst>
          </p:cNvPr>
          <p:cNvGrpSpPr/>
          <p:nvPr/>
        </p:nvGrpSpPr>
        <p:grpSpPr>
          <a:xfrm>
            <a:off x="841273" y="677732"/>
            <a:ext cx="8731687" cy="5948979"/>
            <a:chOff x="841273" y="677732"/>
            <a:chExt cx="8731687" cy="594897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465257A-F6BD-EE68-8FB9-15A42A02E7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5727" y="3429000"/>
              <a:ext cx="4157025" cy="275035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F163749-60B1-7D9A-135D-DD4ABF85A3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78920" y="3429000"/>
              <a:ext cx="4031055" cy="269786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DC9DCE2-48AC-5BAB-5F13-A92C6458C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78920" y="838947"/>
              <a:ext cx="4094040" cy="243542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BBCA46-0518-DDF8-889C-CAD3C57A6F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5727" y="825306"/>
              <a:ext cx="3915582" cy="2435429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4F5D635-D78F-04F3-A14C-FF86F4EE2C29}"/>
                </a:ext>
              </a:extLst>
            </p:cNvPr>
            <p:cNvCxnSpPr/>
            <p:nvPr/>
          </p:nvCxnSpPr>
          <p:spPr>
            <a:xfrm>
              <a:off x="5231086" y="677732"/>
              <a:ext cx="0" cy="59489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77742ED-E704-1327-80B3-0954E9A7D435}"/>
                </a:ext>
              </a:extLst>
            </p:cNvPr>
            <p:cNvCxnSpPr>
              <a:cxnSpLocks/>
            </p:cNvCxnSpPr>
            <p:nvPr/>
          </p:nvCxnSpPr>
          <p:spPr>
            <a:xfrm>
              <a:off x="841273" y="3339159"/>
              <a:ext cx="858242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62359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5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Gearhart, Colton Mr.</dc:creator>
  <cp:lastModifiedBy>Colton Gearhart</cp:lastModifiedBy>
  <cp:revision>10</cp:revision>
  <dcterms:created xsi:type="dcterms:W3CDTF">2022-11-09T01:27:32Z</dcterms:created>
  <dcterms:modified xsi:type="dcterms:W3CDTF">2023-10-08T01:55:51Z</dcterms:modified>
</cp:coreProperties>
</file>