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56" r:id="rId3"/>
    <p:sldId id="262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3255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472FC-4C64-F140-A47F-3042147F80F2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E0C15-B985-154B-9A00-88826739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methodologies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Classical statistics -&gt; only the data are allowed to be random; model parameters are assumed to be fixed quantities.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Bayesian statistics -&gt; both the data and model parameters are allowed to be random; so, we can apply probability distributions to both of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Bayesian statistics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we use probability distributions to model parameters, we are representing our uncertainty about them. This is a good intuitive approach because we never know what the parameters actually are.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Once we collect data, the distributions for model parameters get updated with the new information in order to produce posterior </a:t>
            </a:r>
            <a:r>
              <a:rPr lang="en-US" dirty="0" err="1"/>
              <a:t>disrtibutions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common situation where Bayesian techniques are used is when there is a model hierarchy, which just means that a distribution’s parameters also follow a probability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common example where the random variable of interest is conditioned on another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study how many eggs will survive on average, we have to figure out the marginal distribution; then we can get its mean and 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situation, that process is not that hard; but in more complex situations there is no closed form solution for f(X)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no notes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9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no notes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more write up within app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more write up within app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E0C15-B985-154B-9A00-88826739A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A82A-5FB6-6F41-81FE-A1DAD7DA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A643-9083-5A4E-85C0-B01825C8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478A-FBFE-3845-B00A-E392429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1CE-429F-B941-B7EB-33097FDC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0249-A720-B548-8DF7-45ADBCA5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23A8-12D9-704B-A6E3-1E2831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42DAF-3121-3E4C-B42A-3E76F338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E150-1AC1-B04D-98EB-E96FFD1C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6708-0AE0-404B-97B1-D46013DA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286E-E55E-B146-BD89-BB72BB2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23F05-B36D-2943-AE06-BD708E38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795E-008D-8546-9C12-5FC73CD2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D720-3FD1-6B48-86C1-C023894B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DCBB-1AA1-3E4C-96DF-66A5030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4772-D3C4-AC41-A1C4-8237D6ED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4809-36FE-C247-A6EC-D9159B08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0BAE-4CC7-A743-A8CF-BB8E6AA6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3062-4A4D-4342-B08C-D3D1E622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5DA2-0966-5443-B0CF-7B2386B9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EF8C-D585-954C-9C0A-651BB482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48D3-AD4C-7146-A967-C58EDB25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22B1-2490-BF40-81D1-7E777FA9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B51A-5F28-4342-B365-893D09E7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0109-2DA5-BD42-9C55-357693F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3B87-D225-2D42-9B8F-BFA477F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B30D-1E31-4A41-923F-5AFFD66F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D9FB-8060-3849-B6C9-F857C3AF4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F47E0-9271-CA47-9F64-1694F7EE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9FF7-EE90-134D-9503-32CB7E7E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D46CF-7DBC-8946-B546-D65EF82A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0AB7-7F7D-F04E-821C-C39355DD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0567-1518-BF4B-9A45-7CA3DE27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FB22-C5E9-714C-A625-9D18670B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9A811-0F40-734B-BAF6-C263E32D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CDBB0-FD8C-1041-86CC-7C0BDAB97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98306-709F-3946-81AA-5A9B8C4AB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DECA0-1A8C-9342-9FA5-93689AC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7CA68-17BD-E245-82EB-ABACC408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AD444-38C4-E14B-9CAA-2E05C765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DEC7-D3E1-464A-A635-DCD383AE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78FC8-4B6E-3A42-ABFD-4EBB1430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EB0D4-1DCA-EC4D-AAE3-DB8A22B1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9438-0793-674B-9CEB-D595C402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2AC8E-25EB-8449-A68F-80B1B356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C4C8-63D7-794D-BD6D-D6261E2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1FD8B-3382-5D4C-B2CB-46B1D985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36CA-9F58-4D4E-B77E-EFFD47E9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E8CA-93E9-AA47-86C1-E2DFE078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1A738-6267-8342-835D-98BE0A37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2CAD-7B95-CA4A-AA6B-B129E31A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D785-702A-4940-B92B-CA22F94E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DC354-2829-E946-A3BB-CC820C2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C6B3-E60B-C64B-8B49-A20BC79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0FF0D-A28F-774D-AC6C-8E17EDAE6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010F-AF96-2D4A-951B-0E5A726D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979B-429B-2A4E-8752-DBC12D45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836B-E81D-FD4F-BC74-BB76B3C6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7CA6-8FEF-374F-AC84-879FD7F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1D36E-C0C3-B847-941F-CF735C97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4398-80FD-CA48-B487-8857B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E35D-981C-A949-B434-990FD95B8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C3EE-6A59-0B46-A3D6-F7C33BC0DC17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0FB0-812D-1C41-8EB2-7BBDED4D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DB9C-8277-AE48-B456-3C26653D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03BD-A65A-9043-981D-36EE14A4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CA64-A1E7-E94B-A679-6151CC18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451" y="2601119"/>
            <a:ext cx="10141097" cy="1655762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Gibbs Sampling within Bayesian Inference and its Applications in Actuarial Science: The app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AFDAC-F336-8F4A-93B3-5A43FC4C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787" y="5202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Colton Gearhart</a:t>
            </a:r>
          </a:p>
        </p:txBody>
      </p:sp>
    </p:spTree>
    <p:extLst>
      <p:ext uri="{BB962C8B-B14F-4D97-AF65-F5344CB8AC3E}">
        <p14:creationId xmlns:p14="http://schemas.microsoft.com/office/powerpoint/2010/main" val="19283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CA64-A1E7-E94B-A679-6151CC18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586" y="2456544"/>
            <a:ext cx="4844143" cy="1655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Bayesian game of peek-a-boo!</a:t>
            </a:r>
          </a:p>
        </p:txBody>
      </p:sp>
      <p:pic>
        <p:nvPicPr>
          <p:cNvPr id="1026" name="Picture 2" descr="Image result for peek funny images">
            <a:extLst>
              <a:ext uri="{FF2B5EF4-FFF2-40B4-BE49-F238E27FC236}">
                <a16:creationId xmlns:a16="http://schemas.microsoft.com/office/drawing/2014/main" id="{CAA3CC97-D53B-D54A-92AD-77E6AA62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19" y="1314450"/>
            <a:ext cx="508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Bayesian statistics: The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methodologies in statistics: Classical and Bayesian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difference: what quantities are allowed to be random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Bayesian methods apply probability distributions to model parameters to represent uncertainty about them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then get updated with current data to produce posterior probability distributions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doing so, parameters become more informed</a:t>
            </a:r>
          </a:p>
        </p:txBody>
      </p:sp>
    </p:spTree>
    <p:extLst>
      <p:ext uri="{BB962C8B-B14F-4D97-AF65-F5344CB8AC3E}">
        <p14:creationId xmlns:p14="http://schemas.microsoft.com/office/powerpoint/2010/main" val="167246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situation – A classic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insect lays a large number of eggs, each surviving with probability p. On average, how many eggs will survive?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 X = # of survivors and Y = # of eggs laid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X|Y ~ Binomial (Y, P)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~ Poisson(𝜆)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figure this out?????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this situation, we can easily find the distribution of X and figure out E(X) and V(X)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with more complex models, f(X) often does not have a closed form solution……… So what do we do???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2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something cannot be solved analytically, a useful alternative is simulation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Essentially, we get an answer our original problem by obtaining a finite sample from the desired distribution and then apply discrete formulas to these samples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example, a mean can be estimated with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0D35E-A3CB-9247-A967-7AE7BE2F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22" y="4743401"/>
            <a:ext cx="4070292" cy="14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Methods we will investigate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Markov Chain Monte Carlo (MCMC) methods arrive at the distribution of interest by generating dependent sample values from specific distributions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class of MCMC methods is called Gibbs sampling, which is essentially one way to construct the specific distributions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what will be demonstrated with the app!</a:t>
            </a:r>
          </a:p>
        </p:txBody>
      </p:sp>
    </p:spTree>
    <p:extLst>
      <p:ext uri="{BB962C8B-B14F-4D97-AF65-F5344CB8AC3E}">
        <p14:creationId xmlns:p14="http://schemas.microsoft.com/office/powerpoint/2010/main" val="195587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size of a claim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X| 𝜆 ~ Exponential(𝜆)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𝜆 ~ Gamma(𝛼, 𝛽)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is to figure out distribution of X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 -&gt; In this setup, it can be shown that X ~ Pareto(𝛼, 𝛽)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39D4-3017-3645-9CC4-C867D51E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47E7-01B2-9C4D-A90E-99DF281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# of policies that file a claim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= # of policies in a portfolio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Probability of filing a claim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| N, P ~ Binomial(N,P)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~ Poisson(𝜆)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~ Beta(𝛼, 𝛽)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is to figure out distribution of X, the number of claims filed for an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arbitrary portfolio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this setup, there is NO closed form solution for f(X)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672</Words>
  <Application>Microsoft Macintosh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Implementation of Gibbs Sampling within Bayesian Inference and its Applications in Actuarial Science: The app</vt:lpstr>
      <vt:lpstr>A Bayesian game of peek-a-boo!</vt:lpstr>
      <vt:lpstr>Bayesian statistics: The introduction</vt:lpstr>
      <vt:lpstr>The situation – A classic example</vt:lpstr>
      <vt:lpstr>A solution</vt:lpstr>
      <vt:lpstr>Methods we will investigate</vt:lpstr>
      <vt:lpstr>Demonstration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Fact or Fallacy?</dc:title>
  <dc:creator>Gearhart, Colton Mr.</dc:creator>
  <cp:lastModifiedBy>Gearhart, Colton Mr.</cp:lastModifiedBy>
  <cp:revision>23</cp:revision>
  <dcterms:created xsi:type="dcterms:W3CDTF">2019-04-05T11:12:47Z</dcterms:created>
  <dcterms:modified xsi:type="dcterms:W3CDTF">2019-05-10T14:21:47Z</dcterms:modified>
</cp:coreProperties>
</file>