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9" r:id="rId4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4"/>
    <p:restoredTop sz="92717"/>
  </p:normalViewPr>
  <p:slideViewPr>
    <p:cSldViewPr snapToGrid="0">
      <p:cViewPr varScale="1">
        <p:scale>
          <a:sx n="71" d="100"/>
          <a:sy n="7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4FC8-EE89-219E-E7D6-297064C3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E8F49-453B-5A1A-8A59-254DD8E2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DBDB-266C-0DEA-7672-9E6DF25B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1FCC-CCA8-1D44-DD2F-12A92FF7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60E6-D672-9E37-FC99-E13571FA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FA72-EE84-727D-6A3B-F1C40545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EB3A-CE28-5833-AF85-75D738CF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01EA-F85E-ED85-37E0-DF391F58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B2B6-A536-58B9-ED5D-97E74706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1FEA-9E54-1584-2477-9100BBC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C6EAE-3EAB-04C1-D12A-6124E93E2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71BE-CF5D-0E67-996D-F9CCB074E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8BB8-0731-14EF-1965-301631CF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2F64-051B-233F-2E3D-8840FF4B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78D5-E6D6-DC5E-EC2F-06162A6B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14C-FBDB-896A-040F-7713EA43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9603-70A3-5402-C44F-38D519F8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CF33-0D4E-4327-A633-1D11CE3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4553-9C3B-29D3-9BCD-DDD5DCC9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F0D9-1617-2992-A8D9-F1CA8C2F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418-CB59-E5C6-6F43-28C6758D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2CC1-3268-3891-2D33-500C939A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7A17-63C3-951A-B315-45FC015A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3FDF-173E-4021-A933-410B9DD0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D8CD-FD5D-8437-41E8-976FB91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28DD-2DAF-A2B8-E70D-B9B0ECF2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998F-09BF-42FC-02EA-4C76EA93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BE3D9-7632-2D97-9500-28EA03C4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A84A8-28F1-3A7F-94B9-6F1401C2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1257-159F-FEE1-9BB1-B71B1AC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E964-9B68-A806-72C5-2BB594B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66C-55B7-8155-4A34-20104E93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8933-CA5F-04B3-B5F4-40400DED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44FA-9122-5731-ECB2-8B08E16F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8CB78-0E82-97BF-E988-409637513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0FE2B-33DC-CEAE-5E6D-69416265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E7631-1911-E7CF-FFB3-4E7F3090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3CFCD-7A5F-9452-6334-E390DAA9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45E0E-BF19-CE1C-DA1F-ED91D1F9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4793-337F-63F7-2999-CB613283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23F52-B272-C6B9-B33F-A43498A1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C8463-E2DE-6FF9-D4AD-646E66E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E4101-6E22-DEB2-AE64-0D65C5E4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1497D-4EAA-E2F3-0781-CDF6CAD4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63E00-1C83-5762-3E94-EED3E83A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5ECB-ABB8-52EB-3A33-240E9129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EE-A9CE-7A86-722C-384FFE0E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38B-C34E-A1EC-87D3-44FCC584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B01D-8E0B-4041-5A09-130A88D6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C9BE8-99A1-53DC-AE53-A8B91680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7C72-2641-89FB-0595-837620A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915DF-70AF-27DD-4036-ED05B5FF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C59A-5320-7F3A-3E32-8A39BC52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D684-3EC0-AA2F-F347-437CB4550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2BDF-9B8E-A839-05B0-DAE8FAB9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A523-697F-EEE1-9A4D-B8928EAF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DBBA-8CFA-4E47-5434-EA5AC85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3AA3-F7B7-22BB-FF69-BF1BC8A0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F4820-B10B-9AA9-B2E3-24FB5D5F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DE896-0DF8-41E9-3FD5-EB1E5954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A33E-CFE9-0FFB-72C2-86C39DCD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F54E-DEA4-7A40-9FAB-AE9CE5016B0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CE6D-A30D-ABB7-B43D-38E9349F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D8AD-4BD4-1824-B679-8028F5C7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77A4-6D62-D44D-A79F-DBE71236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FD55BB-0C13-1E6B-DA1A-6BA5D381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82" y="3000562"/>
            <a:ext cx="18669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037E2-8843-0A0A-3890-6DA5BF2C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32" y="863600"/>
            <a:ext cx="2489200" cy="12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2A442-F082-4FE9-38ED-EAC2AC3B0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3" t="13775" r="7892" b="11040"/>
          <a:stretch/>
        </p:blipFill>
        <p:spPr>
          <a:xfrm>
            <a:off x="5245474" y="285003"/>
            <a:ext cx="4697506" cy="2401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D6B24-8312-BE3C-70CC-7EE0CAACE053}"/>
              </a:ext>
            </a:extLst>
          </p:cNvPr>
          <p:cNvSpPr txBox="1"/>
          <p:nvPr/>
        </p:nvSpPr>
        <p:spPr>
          <a:xfrm>
            <a:off x="361950" y="1483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1.2</a:t>
            </a:r>
          </a:p>
        </p:txBody>
      </p:sp>
    </p:spTree>
    <p:extLst>
      <p:ext uri="{BB962C8B-B14F-4D97-AF65-F5344CB8AC3E}">
        <p14:creationId xmlns:p14="http://schemas.microsoft.com/office/powerpoint/2010/main" val="22297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BB0CF-0392-5A00-FB4D-B2030B6F375A}"/>
              </a:ext>
            </a:extLst>
          </p:cNvPr>
          <p:cNvSpPr txBox="1"/>
          <p:nvPr/>
        </p:nvSpPr>
        <p:spPr>
          <a:xfrm>
            <a:off x="438150" y="533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1.2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1EDEA-5582-72A2-C465-81204DDCF945}"/>
              </a:ext>
            </a:extLst>
          </p:cNvPr>
          <p:cNvGrpSpPr/>
          <p:nvPr/>
        </p:nvGrpSpPr>
        <p:grpSpPr>
          <a:xfrm>
            <a:off x="1144233" y="4368800"/>
            <a:ext cx="3707167" cy="1244600"/>
            <a:chOff x="877533" y="1701800"/>
            <a:chExt cx="3707167" cy="1244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7321BA-8D2D-33A0-A6A6-D6029277B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0" y="1701800"/>
              <a:ext cx="1663700" cy="12446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F748DE-A95F-29F3-57C4-0BE2151C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533" y="1701800"/>
              <a:ext cx="1663700" cy="12446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F7151EA-8B40-7898-D53E-4FBBBF74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33" y="2092474"/>
            <a:ext cx="7772400" cy="10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92B96-80F6-D91C-165F-5F228024F860}"/>
              </a:ext>
            </a:extLst>
          </p:cNvPr>
          <p:cNvSpPr txBox="1"/>
          <p:nvPr/>
        </p:nvSpPr>
        <p:spPr>
          <a:xfrm>
            <a:off x="385866" y="20398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B730B-F0D7-5A80-2F88-0BA794A8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" y="855472"/>
            <a:ext cx="6654800" cy="1308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D76008-0499-DEC9-080B-3B8DD2E19B4E}"/>
              </a:ext>
            </a:extLst>
          </p:cNvPr>
          <p:cNvGrpSpPr/>
          <p:nvPr/>
        </p:nvGrpSpPr>
        <p:grpSpPr>
          <a:xfrm>
            <a:off x="995025" y="2339396"/>
            <a:ext cx="6475406" cy="1651000"/>
            <a:chOff x="1808622" y="3808186"/>
            <a:chExt cx="6475406" cy="1651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07581D-6EE6-2051-EA79-6924B948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8622" y="3808186"/>
              <a:ext cx="1930400" cy="1651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FAC014-13E2-4FDF-0C68-9EBFE02F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228" y="3808186"/>
              <a:ext cx="4114800" cy="1651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459539-452C-982C-DD5C-4951D110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812" y="3429000"/>
            <a:ext cx="7772400" cy="29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61433-A8C1-7DE2-4288-6D61A9CCF82E}"/>
              </a:ext>
            </a:extLst>
          </p:cNvPr>
          <p:cNvSpPr txBox="1"/>
          <p:nvPr/>
        </p:nvSpPr>
        <p:spPr>
          <a:xfrm>
            <a:off x="596348" y="21866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1.3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0C002-A6EA-DA51-8930-807F8D63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" y="1219856"/>
            <a:ext cx="7772400" cy="11184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ED58FE-C454-A546-BEF9-2962F1ED315A}"/>
              </a:ext>
            </a:extLst>
          </p:cNvPr>
          <p:cNvGrpSpPr/>
          <p:nvPr/>
        </p:nvGrpSpPr>
        <p:grpSpPr>
          <a:xfrm>
            <a:off x="596348" y="3167047"/>
            <a:ext cx="5400263" cy="2705206"/>
            <a:chOff x="2128078" y="3059044"/>
            <a:chExt cx="5400263" cy="27052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05EFFD-4B92-C548-2319-1F6E8040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078" y="3060060"/>
              <a:ext cx="3400822" cy="12435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A04F64-24A2-9FB5-06B5-C9D4505A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8441" y="3059044"/>
              <a:ext cx="1739900" cy="1244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A0912B-41B5-1DD1-2B01-18D83BAA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8441" y="4519650"/>
              <a:ext cx="1739900" cy="1244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0BC39E-4955-E46A-58A4-243B8CE44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799" y="3851357"/>
            <a:ext cx="1803286" cy="57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5077C-6D9A-7A7C-93DA-10DE44A9B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3235" y="2652697"/>
            <a:ext cx="4457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A4046-82BB-21B2-B9B0-7BAEE7A0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15" y="4344448"/>
            <a:ext cx="7814129" cy="1531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166B2-66D4-E203-F927-686CC6C6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2" y="1171645"/>
            <a:ext cx="1781280" cy="1531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F1610A-10D0-281A-E9E0-50FFB888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5" y="553129"/>
            <a:ext cx="4584700" cy="276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E1988-C3FA-B022-B89E-2E4398793074}"/>
              </a:ext>
            </a:extLst>
          </p:cNvPr>
          <p:cNvSpPr txBox="1"/>
          <p:nvPr/>
        </p:nvSpPr>
        <p:spPr>
          <a:xfrm>
            <a:off x="740229" y="55154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1.4</a:t>
            </a:r>
          </a:p>
        </p:txBody>
      </p:sp>
    </p:spTree>
    <p:extLst>
      <p:ext uri="{BB962C8B-B14F-4D97-AF65-F5344CB8AC3E}">
        <p14:creationId xmlns:p14="http://schemas.microsoft.com/office/powerpoint/2010/main" val="262051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77E60-5A12-1A3A-E2E7-F307289D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08" y="1848758"/>
            <a:ext cx="2222500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40475-D60E-6336-EE2E-4BF17828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23" y="731158"/>
            <a:ext cx="6197600" cy="281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08E6E-60F5-6679-0534-FFCD536128AD}"/>
              </a:ext>
            </a:extLst>
          </p:cNvPr>
          <p:cNvSpPr txBox="1"/>
          <p:nvPr/>
        </p:nvSpPr>
        <p:spPr>
          <a:xfrm>
            <a:off x="740229" y="5515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1.4</a:t>
            </a:r>
          </a:p>
        </p:txBody>
      </p:sp>
    </p:spTree>
    <p:extLst>
      <p:ext uri="{BB962C8B-B14F-4D97-AF65-F5344CB8AC3E}">
        <p14:creationId xmlns:p14="http://schemas.microsoft.com/office/powerpoint/2010/main" val="3833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BEB8146-11E7-48BC-E12D-397604D6DDAA}"/>
              </a:ext>
            </a:extLst>
          </p:cNvPr>
          <p:cNvGrpSpPr/>
          <p:nvPr/>
        </p:nvGrpSpPr>
        <p:grpSpPr>
          <a:xfrm>
            <a:off x="2617988" y="586014"/>
            <a:ext cx="6113288" cy="1244600"/>
            <a:chOff x="2617988" y="586014"/>
            <a:chExt cx="6113288" cy="1244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324783-C4FC-B278-BEA5-71329916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988" y="586014"/>
              <a:ext cx="2120900" cy="1244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BA32B9-CB26-285E-9768-4957E206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0676" y="586014"/>
              <a:ext cx="3530600" cy="1244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A91D45-8B84-823E-87B4-04A6D2C87B1A}"/>
              </a:ext>
            </a:extLst>
          </p:cNvPr>
          <p:cNvGrpSpPr/>
          <p:nvPr/>
        </p:nvGrpSpPr>
        <p:grpSpPr>
          <a:xfrm>
            <a:off x="698964" y="2267063"/>
            <a:ext cx="9720015" cy="3905709"/>
            <a:chOff x="254104" y="2279095"/>
            <a:chExt cx="9720015" cy="39057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8E71DF-E83A-EC12-7FEC-67934A43766E}"/>
                </a:ext>
              </a:extLst>
            </p:cNvPr>
            <p:cNvSpPr txBox="1"/>
            <p:nvPr/>
          </p:nvSpPr>
          <p:spPr>
            <a:xfrm>
              <a:off x="6096000" y="2637617"/>
              <a:ext cx="3840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Dynamic updating based on dropdown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56D30D6-E05D-34D1-E943-AC9CEC05469A}"/>
                </a:ext>
              </a:extLst>
            </p:cNvPr>
            <p:cNvGrpSpPr/>
            <p:nvPr/>
          </p:nvGrpSpPr>
          <p:grpSpPr>
            <a:xfrm>
              <a:off x="254104" y="2279095"/>
              <a:ext cx="4963518" cy="3541022"/>
              <a:chOff x="798286" y="2104952"/>
              <a:chExt cx="4963518" cy="35410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8DF02C8-8BD0-5F35-B9B6-83261C379A1D}"/>
                  </a:ext>
                </a:extLst>
              </p:cNvPr>
              <p:cNvGrpSpPr/>
              <p:nvPr/>
            </p:nvGrpSpPr>
            <p:grpSpPr>
              <a:xfrm>
                <a:off x="798286" y="2180398"/>
                <a:ext cx="4963518" cy="3465576"/>
                <a:chOff x="1465036" y="2464707"/>
                <a:chExt cx="4963518" cy="346557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87E57BA-5E00-1424-826A-2A51BF0B9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5037" y="2464707"/>
                  <a:ext cx="4963517" cy="3465576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70E6ED1A-8BD7-F99F-8B26-7ACA00D24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855" t="1802" r="59904" b="91219"/>
                <a:stretch/>
              </p:blipFill>
              <p:spPr>
                <a:xfrm>
                  <a:off x="1465036" y="2464707"/>
                  <a:ext cx="1903806" cy="24640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ACC7C84-6E6C-79F9-DE54-7AD7EB80A75B}"/>
                  </a:ext>
                </a:extLst>
              </p:cNvPr>
              <p:cNvSpPr/>
              <p:nvPr/>
            </p:nvSpPr>
            <p:spPr>
              <a:xfrm>
                <a:off x="2427837" y="2639475"/>
                <a:ext cx="1642718" cy="428189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3FDF545-DF7B-DF11-E7F4-8C857D4CC688}"/>
                  </a:ext>
                </a:extLst>
              </p:cNvPr>
              <p:cNvSpPr/>
              <p:nvPr/>
            </p:nvSpPr>
            <p:spPr>
              <a:xfrm>
                <a:off x="1638418" y="2104952"/>
                <a:ext cx="1063674" cy="321855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59B642-F3B5-C5A1-B80B-287D550435D6}"/>
                  </a:ext>
                </a:extLst>
              </p:cNvPr>
              <p:cNvSpPr txBox="1"/>
              <p:nvPr/>
            </p:nvSpPr>
            <p:spPr>
              <a:xfrm>
                <a:off x="2702092" y="2156806"/>
                <a:ext cx="1612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F0"/>
                    </a:solidFill>
                  </a:rPr>
                  <a:t>Dynamic dropdown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9B9DAF-6AA9-0540-D7B2-459FDC16F38C}"/>
                  </a:ext>
                </a:extLst>
              </p:cNvPr>
              <p:cNvSpPr txBox="1"/>
              <p:nvPr/>
            </p:nvSpPr>
            <p:spPr>
              <a:xfrm>
                <a:off x="1255948" y="2678918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Dynamic title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7F2E1F11-0532-C769-B106-8E0A738D6CAB}"/>
                  </a:ext>
                </a:extLst>
              </p:cNvPr>
              <p:cNvSpPr/>
              <p:nvPr/>
            </p:nvSpPr>
            <p:spPr>
              <a:xfrm>
                <a:off x="1120605" y="3485759"/>
                <a:ext cx="649829" cy="42818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3A6AA2-B73F-6AAD-A37B-3C6F3B2619DC}"/>
                  </a:ext>
                </a:extLst>
              </p:cNvPr>
              <p:cNvSpPr txBox="1"/>
              <p:nvPr/>
            </p:nvSpPr>
            <p:spPr>
              <a:xfrm>
                <a:off x="1772743" y="3429000"/>
                <a:ext cx="16443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C000"/>
                    </a:solidFill>
                  </a:rPr>
                  <a:t>Dynamic target line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3DD8B67-892A-E88F-9141-A5726B063350}"/>
                  </a:ext>
                </a:extLst>
              </p:cNvPr>
              <p:cNvSpPr/>
              <p:nvPr/>
            </p:nvSpPr>
            <p:spPr>
              <a:xfrm>
                <a:off x="2170255" y="4015453"/>
                <a:ext cx="1642718" cy="428189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4DBF3-EE56-1AE2-B393-C40527B4E315}"/>
                  </a:ext>
                </a:extLst>
              </p:cNvPr>
              <p:cNvSpPr txBox="1"/>
              <p:nvPr/>
            </p:nvSpPr>
            <p:spPr>
              <a:xfrm>
                <a:off x="2408828" y="4453282"/>
                <a:ext cx="11826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Dynamic data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615F71-CEB6-6083-8ED1-299992BAF02B}"/>
                </a:ext>
              </a:extLst>
            </p:cNvPr>
            <p:cNvGrpSpPr/>
            <p:nvPr/>
          </p:nvGrpSpPr>
          <p:grpSpPr>
            <a:xfrm>
              <a:off x="6196718" y="3284591"/>
              <a:ext cx="3777401" cy="2900213"/>
              <a:chOff x="6185016" y="3824804"/>
              <a:chExt cx="3777401" cy="29002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229709A-5221-E271-3A5F-3104EE0C11E0}"/>
                  </a:ext>
                </a:extLst>
              </p:cNvPr>
              <p:cNvGrpSpPr/>
              <p:nvPr/>
            </p:nvGrpSpPr>
            <p:grpSpPr>
              <a:xfrm>
                <a:off x="6185016" y="3877623"/>
                <a:ext cx="3777401" cy="2847394"/>
                <a:chOff x="5060950" y="1830614"/>
                <a:chExt cx="4965700" cy="346710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6EF8C654-2E05-6A0F-E8F4-1F0AED690B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0950" y="1830614"/>
                  <a:ext cx="4965700" cy="34671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C80B76AE-4675-613F-8F91-9A2E15FE4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45" t="1799" r="60014" b="89985"/>
                <a:stretch/>
              </p:blipFill>
              <p:spPr>
                <a:xfrm>
                  <a:off x="5060950" y="1834367"/>
                  <a:ext cx="1903806" cy="290064"/>
                </a:xfrm>
                <a:prstGeom prst="rect">
                  <a:avLst/>
                </a:prstGeom>
              </p:spPr>
            </p:pic>
          </p:grp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9D5C9349-683D-C709-4687-C0DB5D815626}"/>
                  </a:ext>
                </a:extLst>
              </p:cNvPr>
              <p:cNvSpPr/>
              <p:nvPr/>
            </p:nvSpPr>
            <p:spPr>
              <a:xfrm>
                <a:off x="6806087" y="3824804"/>
                <a:ext cx="839551" cy="294119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5000DC7-F8F9-2CDA-C766-D6280421D887}"/>
                  </a:ext>
                </a:extLst>
              </p:cNvPr>
              <p:cNvSpPr/>
              <p:nvPr/>
            </p:nvSpPr>
            <p:spPr>
              <a:xfrm>
                <a:off x="7272598" y="4277623"/>
                <a:ext cx="1556257" cy="294119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1577192-D2AE-6261-EC10-C12B5FFCA760}"/>
                  </a:ext>
                </a:extLst>
              </p:cNvPr>
              <p:cNvSpPr/>
              <p:nvPr/>
            </p:nvSpPr>
            <p:spPr>
              <a:xfrm>
                <a:off x="6373212" y="4634837"/>
                <a:ext cx="649829" cy="42818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9D02F7C-C29D-952A-2796-210FCDA555B2}"/>
                  </a:ext>
                </a:extLst>
              </p:cNvPr>
              <p:cNvSpPr/>
              <p:nvPr/>
            </p:nvSpPr>
            <p:spPr>
              <a:xfrm>
                <a:off x="7211237" y="5063026"/>
                <a:ext cx="1222644" cy="294119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059B30-E4CC-8972-12DD-C39E93D1FD67}"/>
                </a:ext>
              </a:extLst>
            </p:cNvPr>
            <p:cNvCxnSpPr>
              <a:cxnSpLocks/>
            </p:cNvCxnSpPr>
            <p:nvPr/>
          </p:nvCxnSpPr>
          <p:spPr>
            <a:xfrm>
              <a:off x="4397331" y="4843250"/>
              <a:ext cx="2123785" cy="5348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BAB0E7-CD8C-83E3-5D0B-E3EB8B261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0485" y="2843340"/>
              <a:ext cx="1810875" cy="5559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832414-5C51-8145-2657-CFF24714CD12}"/>
              </a:ext>
            </a:extLst>
          </p:cNvPr>
          <p:cNvSpPr txBox="1"/>
          <p:nvPr/>
        </p:nvSpPr>
        <p:spPr>
          <a:xfrm>
            <a:off x="740229" y="5515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1.4</a:t>
            </a:r>
          </a:p>
        </p:txBody>
      </p:sp>
    </p:spTree>
    <p:extLst>
      <p:ext uri="{BB962C8B-B14F-4D97-AF65-F5344CB8AC3E}">
        <p14:creationId xmlns:p14="http://schemas.microsoft.com/office/powerpoint/2010/main" val="116574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 Rae</cp:lastModifiedBy>
  <cp:revision>20</cp:revision>
  <dcterms:created xsi:type="dcterms:W3CDTF">2023-07-30T16:37:44Z</dcterms:created>
  <dcterms:modified xsi:type="dcterms:W3CDTF">2023-08-16T19:31:25Z</dcterms:modified>
</cp:coreProperties>
</file>