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94627"/>
  </p:normalViewPr>
  <p:slideViewPr>
    <p:cSldViewPr snapToGrid="0">
      <p:cViewPr varScale="1">
        <p:scale>
          <a:sx n="88" d="100"/>
          <a:sy n="88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A288-9E01-0527-03E5-44CFBF74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09E9-CE67-E978-6838-328F30387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F9BE-BF4A-5E3B-ABC4-BA35F1B3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651C-1BD7-630C-052A-C467F37A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9215-8A59-6FF5-FB9D-275086FE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864E-D0F2-CCC1-A639-3203BE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225DB-9CE8-CF00-8606-83046C71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F0B6-4716-7171-1A85-B2772B70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CE71-480F-9478-9303-3C0F010F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9565-C333-72D6-5E3B-C52189F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AF30F-859E-9F58-B56D-B73B64D2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6089-E77C-538C-9E8B-C69AD225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82C4-917F-5555-B5AF-62C2CEC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A605-3463-8164-5503-7D003EC2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8A26-527B-908E-4D39-30585478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2B2-D462-34D5-A12D-78F26BDC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51A6-2847-20D4-2BAD-60B371A3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E84B-C943-5558-C51A-522992CD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03B8-7C0D-2B90-51DE-A6550D9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A463-F831-5858-033F-60343EA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043-3FEB-C90B-03E1-D546745C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0976-0222-3732-7B41-C633C868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D983-787A-FD7D-D3DA-812C349E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B88D-2599-6B5D-4C3E-AE9CC05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86E6-3660-557B-A305-D392F09F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F760-01CC-482F-51B9-2B4B4A00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8D1A-65A8-56A9-EA39-B7045BD6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A3D-B668-E9D5-AB7A-46AE10F4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71F8-0563-CD81-1E27-2A40B042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4015-F9DD-A35E-EA59-16E4B25E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6753-A81A-1872-4945-873BB04F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6BE-D5B7-7043-ADCA-7DAD66A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2121-0FA8-A281-2015-5FFAB2AD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7166F-5465-D521-67ED-DABE3D14B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7A11-B856-81AE-1BD5-3B3D0008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2EFB-EB52-3D6B-1ED7-E4866C159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5482E-1270-E3CF-6232-2C63970E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9197-3132-9CBC-2BF5-D48422B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A67CC-252F-DDAC-A62D-2440CEC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F4AF-A88F-8549-E908-E6B2A007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3059B-8800-99AC-B432-F746EBC8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C8EA1-7F57-2BE4-8FA1-4874E23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2358-43FC-96B0-92EC-0B5179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EE2D1-385B-AD9F-1892-6A68769C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9E8AB-DAD4-E550-E3D1-ED1FB843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CA2C-9000-E878-EB90-B1F59510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CE2-E1C4-2EB5-348E-EFD1884A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5E8F-9379-AEB3-606B-8E6C37C1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C72E-F12C-2740-275B-A45EDF1A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D152-C6D9-84EA-150E-E0C0892A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C7C0-ECDA-FA6E-26B6-14326070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18FE-81A0-33AB-7043-C9BC7C48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8956-B3E8-AF70-44A9-E984D855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6ECB3-830B-B190-D888-0C3635416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8599-A7AC-83F2-95EF-B6EFE901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74E5-CC02-D71E-67AD-93E184AC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8C38-AE50-E3E2-6548-5CB5F193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9061-DA09-451C-5326-9A2FB733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04F76-7A75-989B-8C79-ACE84037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50DE-BC78-B4A5-E17C-0C7F852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2A88-EB2D-EF50-49D9-97BE52596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62CE-38F0-4046-9990-D780674587B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2A0D-780A-9A80-AF97-8BE35ADF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1793-FA39-A16D-5C63-8CA876098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F8DD-045E-8A4B-B391-DFF298CA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426AFF-1176-80C4-E85A-5EDA36FEF909}"/>
              </a:ext>
            </a:extLst>
          </p:cNvPr>
          <p:cNvGrpSpPr/>
          <p:nvPr/>
        </p:nvGrpSpPr>
        <p:grpSpPr>
          <a:xfrm>
            <a:off x="1179376" y="681355"/>
            <a:ext cx="4800510" cy="4073524"/>
            <a:chOff x="1179376" y="681355"/>
            <a:chExt cx="4800510" cy="4073524"/>
          </a:xfrm>
        </p:grpSpPr>
        <p:pic>
          <p:nvPicPr>
            <p:cNvPr id="4" name="Picture 3" descr="A white and purple certificate&#10;&#10;Description automatically generated with medium confidence">
              <a:extLst>
                <a:ext uri="{FF2B5EF4-FFF2-40B4-BE49-F238E27FC236}">
                  <a16:creationId xmlns:a16="http://schemas.microsoft.com/office/drawing/2014/main" id="{2F863512-7243-2DF6-31A3-37B4E2AE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076" y="2509519"/>
              <a:ext cx="3940810" cy="2245360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BF8A27C-285B-1841-BE7D-512D805AE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376" y="681355"/>
              <a:ext cx="4288790" cy="162496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B94BAD-1CBE-F3E9-A207-CF82332870EC}"/>
              </a:ext>
            </a:extLst>
          </p:cNvPr>
          <p:cNvGrpSpPr/>
          <p:nvPr/>
        </p:nvGrpSpPr>
        <p:grpSpPr>
          <a:xfrm>
            <a:off x="6408057" y="681355"/>
            <a:ext cx="5334002" cy="3271112"/>
            <a:chOff x="2735942" y="3234915"/>
            <a:chExt cx="5334002" cy="3271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5DB795-9744-DBE9-E0DE-E3106444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5343" y="3234915"/>
              <a:ext cx="2514601" cy="3271112"/>
            </a:xfrm>
            <a:prstGeom prst="rect">
              <a:avLst/>
            </a:prstGeom>
          </p:spPr>
        </p:pic>
        <p:pic>
          <p:nvPicPr>
            <p:cNvPr id="5" name="Picture 2" descr="Page 1">
              <a:extLst>
                <a:ext uri="{FF2B5EF4-FFF2-40B4-BE49-F238E27FC236}">
                  <a16:creationId xmlns:a16="http://schemas.microsoft.com/office/drawing/2014/main" id="{40E07306-4BFA-821A-B0C6-D3DC17070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942" y="3275306"/>
              <a:ext cx="2514601" cy="319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07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4FCCFA-F31C-5246-CAE0-BBCD3F82A5DC}"/>
              </a:ext>
            </a:extLst>
          </p:cNvPr>
          <p:cNvGrpSpPr/>
          <p:nvPr/>
        </p:nvGrpSpPr>
        <p:grpSpPr>
          <a:xfrm>
            <a:off x="2012043" y="665844"/>
            <a:ext cx="7772400" cy="3891641"/>
            <a:chOff x="2012043" y="665844"/>
            <a:chExt cx="7772400" cy="38916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757335-1016-AD92-5175-89BB8C82A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882"/>
            <a:stretch/>
          </p:blipFill>
          <p:spPr>
            <a:xfrm>
              <a:off x="2012043" y="665844"/>
              <a:ext cx="7772400" cy="37755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C98289-97AA-06A4-DF06-A6D6BA16B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85" t="74262" r="35224" b="1519"/>
            <a:stretch/>
          </p:blipFill>
          <p:spPr>
            <a:xfrm>
              <a:off x="7460342" y="3323771"/>
              <a:ext cx="2090057" cy="123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1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6D11B6-4B0E-B030-1134-3ED86E1D07F0}"/>
              </a:ext>
            </a:extLst>
          </p:cNvPr>
          <p:cNvGrpSpPr/>
          <p:nvPr/>
        </p:nvGrpSpPr>
        <p:grpSpPr>
          <a:xfrm>
            <a:off x="5519057" y="2177142"/>
            <a:ext cx="1219200" cy="2079171"/>
            <a:chOff x="5519057" y="2177142"/>
            <a:chExt cx="1219200" cy="20791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92F896-4B62-2DDE-E755-490BD0C56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044" t="31746" r="34463" b="37937"/>
            <a:stretch/>
          </p:blipFill>
          <p:spPr>
            <a:xfrm>
              <a:off x="5519057" y="2177142"/>
              <a:ext cx="1219200" cy="20791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3231B1-46D7-4F37-D736-A74F834F4232}"/>
                </a:ext>
              </a:extLst>
            </p:cNvPr>
            <p:cNvSpPr txBox="1"/>
            <p:nvPr/>
          </p:nvSpPr>
          <p:spPr>
            <a:xfrm>
              <a:off x="5720443" y="3755570"/>
              <a:ext cx="751114" cy="246221"/>
            </a:xfrm>
            <a:prstGeom prst="rect">
              <a:avLst/>
            </a:prstGeom>
            <a:solidFill>
              <a:srgbClr val="FFEB7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Greatest Feedback Collector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4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Gearhart, Colton</cp:lastModifiedBy>
  <cp:revision>32</cp:revision>
  <dcterms:created xsi:type="dcterms:W3CDTF">2023-08-19T17:12:50Z</dcterms:created>
  <dcterms:modified xsi:type="dcterms:W3CDTF">2023-11-28T00:14:25Z</dcterms:modified>
</cp:coreProperties>
</file>